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4"/>
    <p:sldMasterId id="2147483781" r:id="rId5"/>
    <p:sldMasterId id="2147483663" r:id="rId6"/>
    <p:sldMasterId id="2147483853" r:id="rId7"/>
  </p:sldMasterIdLst>
  <p:notesMasterIdLst>
    <p:notesMasterId r:id="rId14"/>
  </p:notesMasterIdLst>
  <p:handoutMasterIdLst>
    <p:handoutMasterId r:id="rId15"/>
  </p:handoutMasterIdLst>
  <p:sldIdLst>
    <p:sldId id="316" r:id="rId8"/>
    <p:sldId id="2147483643" r:id="rId9"/>
    <p:sldId id="2118499613" r:id="rId10"/>
    <p:sldId id="2147483644" r:id="rId11"/>
    <p:sldId id="2147483646" r:id="rId12"/>
    <p:sldId id="211849961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6B6273-84FE-4C6E-BEF7-B9A4185B465D}">
          <p14:sldIdLst>
            <p14:sldId id="316"/>
            <p14:sldId id="2147483643"/>
            <p14:sldId id="2118499613"/>
            <p14:sldId id="2147483644"/>
          </p14:sldIdLst>
        </p14:section>
        <p14:section name="Back up" id="{D08E4D9E-7CFC-40AE-9418-38A8A3A4E8C1}">
          <p14:sldIdLst>
            <p14:sldId id="2147483646"/>
            <p14:sldId id="2118499612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DAC800-A6C2-840A-48D8-0F2719E44FE6}" name="Niesen, Lenja" initials="Amp" userId="Niesen, Lenja" providerId="None"/>
  <p188:author id="{3232940D-AB20-1126-12AC-BC6793342C98}" name="Marta Mendoza-Villamayor" initials="MM" userId="S::mmendoza@entsoe.eu::7923b5e2-e8db-4201-9167-eb4545e09662" providerId="AD"/>
  <p188:author id="{93F54515-9B66-23B3-3751-77ADBC60B240}" name="Protard, Dr. Katrin" initials="PD" userId="S::katrin.schmitz_amprion.net#ext#@entsoe00.onmicrosoft.com::e404bff5-07c8-4e37-b0bc-9fdd73541699" providerId="AD"/>
  <p188:author id="{E328D017-A301-4801-1BED-59CCE4E7F124}" name="Mert Demir" initials="MD" userId="S::mdemir1@entsoe.eu::a3e25d3e-fb92-490b-9246-6253dffcebbe" providerId="AD"/>
  <p188:author id="{F7570927-6F25-B786-3EBA-3DAE8236727D}" name="Thurnher Thomas" initials="TT" userId="S::thomas.thurnher_apg.at#ext#@entsoe00.onmicrosoft.com::d879140f-ce48-4c44-8ba5-ebfef549e241" providerId="AD"/>
  <p188:author id="{40DF7228-8845-CAE8-2F19-466B399D7F2D}" name="Lise Debieu" initials="LD" userId="S::ldebieu@entsoe.eu::d5480e8f-63b4-4b84-8925-2065ba0ce378" providerId="AD"/>
  <p188:author id="{600EE82B-0DAA-0D94-B47A-4C024B7230CB}" name="Suzan Mentink" initials="SM" userId="S::smentink@entsoe.eu::2f1cd17c-966e-40bb-94a7-f64bd4eaac59" providerId="AD"/>
  <p188:author id="{D90E702C-8F4C-4E8E-71E9-83E8B10ED242}" name="Gabriela Chiperi" initials="GC" userId="S::gchiperi@entsoe.eu::d7064bf7-f57a-48c0-b294-1604747798f4" providerId="AD"/>
  <p188:author id="{622F6B38-6C4E-5511-0826-2E56AE77922A}" name="Jim Vilsson" initials="JV" userId="S::jvi_energinet.dk#ext#@entsoe00.onmicrosoft.com::5c8e6454-99fd-473d-929d-52ce669a2ca0" providerId="AD"/>
  <p188:author id="{46ACAE38-0B99-679F-7706-146ADD743716}" name="Elena Nikitina" initials="EN" userId="S::enikitina1@entsoe.eu::0da34afd-a6ec-4220-9530-b9576d81b16b" providerId="AD"/>
  <p188:author id="{14C09639-1865-14BA-EC79-CDDA9DC02074}" name="Ludivine Marcenac" initials="LM" userId="S::lmarcenac@entsoe.eu::c404ed9b-f53f-423f-91fc-0a66ae4dbdf7" providerId="AD"/>
  <p188:author id="{0F14323C-E534-E005-F524-7411DFBE59EB}" name="Giuseppe Montagna" initials="GM" userId="S::gmontagna@entsoe.eu::3f3e7de3-c5d3-46fe-a50d-bb8acfc602d3" providerId="AD"/>
  <p188:author id="{BB1AA64C-CBC2-F80F-A38F-0DFF496F2529}" name="Tom Verschaeren" initials="TV" userId="S::tverschaeren@entsoe.eu::0a1b8321-ff13-4078-9c2c-b1fcf2c553f8" providerId="AD"/>
  <p188:author id="{1085F251-9C7E-8222-7F46-1919AC988948}" name="Nathalie Gille" initials="NG" userId="S::ngille@entsoe.eu::af51af9c-8a47-4d93-90ca-027ed390b9a5" providerId="AD"/>
  <p188:author id="{A9EE8957-7266-4DDD-1DD6-99C2F7A5AAE1}" name="Ivan Ubrekić" initials="IU" userId="S::ivan.ubrekic_hops.hr#ext#@entsoe00.onmicrosoft.com::da5b576a-02e7-4a05-bd5d-48b6284efac4" providerId="AD"/>
  <p188:author id="{0B0AA558-2156-EE3A-DBC5-29F0DACB9778}" name="Thies, Marlon" initials="MT" userId="S::Marlon.Thies@amprion.net::c7a81732-cda1-46e4-922a-804fae0b8461" providerId="AD"/>
  <p188:author id="{CBC6CE64-E6C9-BCC3-0E13-C42EA4153E23}" name="Albert Moser" initials="AM" userId="S::amoser@entsoe.eu::d06b1191-e9be-4a35-800e-af5bacaa4e30" providerId="AD"/>
  <p188:author id="{16C2BE6E-1DB2-B79A-E1B2-07AF69B8FDEB}" name="Scheerer Peter" initials="SP" userId="S::p.scheerer_transnetbw.de#ext#@entsoe00.onmicrosoft.com::4391cc44-193f-494f-9402-0ff23dc2d2a7" providerId="AD"/>
  <p188:author id="{63029F75-8862-5C67-C804-1D53FADDDA10}" name="Bonda, Michael" initials="BM" userId="S::michael.bonda_amprion.net#ext#@entsoe00.onmicrosoft.com::479f2ef6-6032-4a8a-b7b0-2ff0d8722ff1" providerId="AD"/>
  <p188:author id="{80316484-569F-F797-80DE-ADB9654B78C8}" name="Max Knipschild" initials="MK" userId="S::m.knipschild_magnus.nl#ext#@entsoe00.onmicrosoft.com::27508f6a-3dba-4316-ba95-fa9642be3c62" providerId="AD"/>
  <p188:author id="{89F30694-4A8C-20C6-261A-4EFF523EF09E}" name="Van Campenhout Steve" initials="VS" userId="S::steve.vancampenhout_elia.be#ext#@entsoe00.onmicrosoft.com::227d3174-7197-42b8-8ed6-900ec3fac275" providerId="AD"/>
  <p188:author id="{AA02EA94-4687-FFBC-3A78-9FCF81999B7A}" name="Kasper, Dr. Ulf Sebastian" initials="UK" userId="S::ulf.Kasper@amprion.net::20335c05-bffb-47fa-8abc-4c227a3b3f52" providerId="AD"/>
  <p188:author id="{F71E17AB-F6DA-95A5-8911-E90B07BEFA13}" name="Huxoll, Justus" initials="JH" userId="Huxoll, Justus" providerId="None"/>
  <p188:author id="{9B9A9AAB-5566-9484-F1D2-C08F18682B6A}" name="Olivier Aine" initials="OA" userId="S::oaine@entsoe.eu::ebf14990-50ab-4c16-8361-e1ea2532284a" providerId="AD"/>
  <p188:author id="{D18013AD-EDAD-0DDC-BB4B-48798E58891F}" name="Ricardo Dupont Ferreira" initials="" userId="S::rdupontferreira@entsoe.eu::4fc7344e-88a7-4d52-bcbe-52e35a843e54" providerId="AD"/>
  <p188:author id="{969EB7AF-C584-2E87-DABD-EE08A156E95D}" name="Elaine Araujo" initials="EA" userId="S::earaujo@entsoe.eu::82bb845a-e610-4a2f-a969-0b4a7bfd238d" providerId="AD"/>
  <p188:author id="{0D606CB1-9298-7786-366D-357315A0E319}" name="Evelyne Driane" initials="ED" userId="S::edriane@entsoe.eu::c5e3edeb-afc1-4e2c-9c3a-591872c705ed" providerId="AD"/>
  <p188:author id="{2CE0A2B9-D0D9-6BD3-2505-33CDB566BCF4}" name="Bledar Qalliu" initials="BQ" userId="S::bqalliu@entsoe.eu::edbcea94-c536-4b91-9949-b6709c256f1f" providerId="AD"/>
  <p188:author id="{85A361CB-9D15-7827-9AED-65556701878E}" name="Bertrand Macabeo" initials="BM" userId="S::bmacabeo@entsoe.eu::f075b46e-8319-4a59-a901-6728f52b08b5" providerId="AD"/>
  <p188:author id="{086A4CCC-58E3-344A-E8DE-987C83539945}" name="Martin Encinas Perez" initials="MP" userId="S::mencinasperez@entsoe.eu::a0367d50-40a5-4a08-b081-69bbb7ee372d" providerId="AD"/>
  <p188:author id="{684285D3-CFAE-40C6-C05E-2B64EDFCCB1A}" name="Christophe Montoisy" initials="CM" userId="S::cmontoisy@entsoe.eu::351b915e-c5a3-4adb-a24f-5b15f9f8fc10" providerId="AD"/>
  <p188:author id="{DE9A3BD6-469B-0EBF-4A55-998E672DA0BF}" name="Darracq Paries Emmanuelle" initials="DE" userId="S::e.darracq-paries_transnetbw.de#ext#@entsoe00.onmicrosoft.com::cefb87e2-8e78-46ae-b970-13c6f819a252" providerId="AD"/>
  <p188:author id="{F42BDFD7-A079-D1C4-FD3E-773045286A32}" name="Nicolas Richet" initials="NR" userId="S::nrichet@entsoe.eu::4bc7d0f4-085a-427b-97ab-de9833f91351" providerId="AD"/>
  <p188:author id="{F38C46DA-73C3-6CBC-2793-B54313DB3164}" name="Pushpendra Shekhawat" initials="PS" userId="S::pshekhawat@entsoe.eu::118f097b-b5b5-4516-8801-0c5db834e8eb" providerId="AD"/>
  <p188:author id="{7191F4DB-73C6-1474-6B78-3FD80B8D6B1D}" name="Panagiotis Varelas" initials="PV" userId="S::pvarelas@entsoe.eu::77dca2c0-f324-46fa-be9f-b20e1da69a07" providerId="AD"/>
  <p188:author id="{9B07B9DD-4FB4-AE89-03CB-68AAC593D84C}" name="Vanden Eynde Toon" initials="VT" userId="S::toon.vandeneynde_elia.be#ext#@entsoe00.onmicrosoft.com::1e1edd71-77c8-4056-8802-2b9d4491d0d1" providerId="AD"/>
  <p188:author id="{DD4C83DE-9899-E5AA-05D0-B5F425007303}" name="Siba Baroudy" initials="SB" userId="S::sbaroudy@entsoe.eu::35a61ddb-06d3-4c3e-a019-100f760f8de7" providerId="AD"/>
  <p188:author id="{91E698E0-B66E-17A7-5C82-79FFC26A5697}" name="Ziesemann, Christian" initials="CZ" userId="S::christian.ziesemann@amprion.net::c7c72c93-697f-45af-acb4-2f623315ad6a" providerId="AD"/>
  <p188:author id="{BA8E0BE3-BF5A-C6C3-73F5-BE8D50523618}" name="Lucas Van den Bossche" initials="LVdB" userId="S::lvandenbossche@entsoe.eu::dfc1da32-7b6f-4a57-8d41-d4ee8f5811f3" providerId="AD"/>
  <p188:author id="{FEFED6EE-65B6-F835-CF21-ADD4CB9E51C9}" name="Paolo Binda" initials="PB" userId="S::pbinda@entsoe.eu::740b1245-58da-482c-85ec-825ab3d61678" providerId="AD"/>
  <p188:author id="{98A8C0F7-2BFA-22EE-9CBA-8C5090036861}" name="Dalius Sulga" initials="DS" userId="S::dsulga@entsoe.eu::8e865064-87ba-400e-bfc1-fcca6b0a5b5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Aslerashid" initials="TA" lastIdx="34" clrIdx="0">
    <p:extLst>
      <p:ext uri="{19B8F6BF-5375-455C-9EA6-DF929625EA0E}">
        <p15:presenceInfo xmlns:p15="http://schemas.microsoft.com/office/powerpoint/2012/main" userId="S::taslerashid@entsoe.eu::2c7b548a-966f-492c-a360-a86bd55b013a" providerId="AD"/>
      </p:ext>
    </p:extLst>
  </p:cmAuthor>
  <p:cmAuthor id="2" name="Albert Moser" initials="AM" lastIdx="6" clrIdx="1">
    <p:extLst>
      <p:ext uri="{19B8F6BF-5375-455C-9EA6-DF929625EA0E}">
        <p15:presenceInfo xmlns:p15="http://schemas.microsoft.com/office/powerpoint/2012/main" userId="S::amoser@entsoe.eu::d06b1191-e9be-4a35-800e-af5bacaa4e30" providerId="AD"/>
      </p:ext>
    </p:extLst>
  </p:cmAuthor>
  <p:cmAuthor id="3" name="Bertrand Macabeo" initials="BM" lastIdx="6" clrIdx="2">
    <p:extLst>
      <p:ext uri="{19B8F6BF-5375-455C-9EA6-DF929625EA0E}">
        <p15:presenceInfo xmlns:p15="http://schemas.microsoft.com/office/powerpoint/2012/main" userId="S::bmacabeo@entsoe.eu::f075b46e-8319-4a59-a901-6728f52b08b5" providerId="AD"/>
      </p:ext>
    </p:extLst>
  </p:cmAuthor>
  <p:cmAuthor id="4" name="Lucas Van den Bossche" initials="LVdB" lastIdx="9" clrIdx="3">
    <p:extLst>
      <p:ext uri="{19B8F6BF-5375-455C-9EA6-DF929625EA0E}">
        <p15:presenceInfo xmlns:p15="http://schemas.microsoft.com/office/powerpoint/2012/main" userId="S::lvandenbossche@entsoe.eu::dfc1da32-7b6f-4a57-8d41-d4ee8f5811f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B29A"/>
    <a:srgbClr val="CCD1E1"/>
    <a:srgbClr val="557FBA"/>
    <a:srgbClr val="41A835"/>
    <a:srgbClr val="F37120"/>
    <a:srgbClr val="B1CD2F"/>
    <a:srgbClr val="F6765A"/>
    <a:srgbClr val="6287C0"/>
    <a:srgbClr val="B3CD18"/>
    <a:srgbClr val="F9B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6FCD7F-62FE-4C94-9DE5-9266204EB084}" v="96" dt="2026-09-23T13:18:43.576"/>
    <p1510:client id="{82E4B558-1544-45F9-BF93-CAD3D4F36336}" v="1067" dt="2026-09-23T12:53:28.914"/>
    <p1510:client id="{8CC94D60-0F8F-254B-F4BC-110E7475549D}" v="114" dt="2026-09-22T14:37:16.262"/>
    <p1510:client id="{BAE23CD9-FFDE-82F2-02C2-2CA83B829A41}" v="4" dt="2026-09-23T12:19:03.690"/>
    <p1510:client id="{EC168820-C805-B1E9-0D97-C1505B52C9D5}" v="7" dt="2026-09-23T14:02:19.392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e Granli" userId="S::tore.granli_statnett.no#ext#@entsoe00.onmicrosoft.com::f759d3a6-9fb3-49a9-a871-a858425eae88" providerId="AD" clId="Web-{7C662CDE-2451-CA40-2294-4C45A7B07E50}"/>
    <pc:docChg chg="modSld modSection">
      <pc:chgData name="Tore Granli" userId="S::tore.granli_statnett.no#ext#@entsoe00.onmicrosoft.com::f759d3a6-9fb3-49a9-a871-a858425eae88" providerId="AD" clId="Web-{7C662CDE-2451-CA40-2294-4C45A7B07E50}" dt="2026-09-17T07:23:03.781" v="48"/>
      <pc:docMkLst>
        <pc:docMk/>
      </pc:docMkLst>
      <pc:sldChg chg="modSp">
        <pc:chgData name="Tore Granli" userId="S::tore.granli_statnett.no#ext#@entsoe00.onmicrosoft.com::f759d3a6-9fb3-49a9-a871-a858425eae88" providerId="AD" clId="Web-{7C662CDE-2451-CA40-2294-4C45A7B07E50}" dt="2026-09-17T07:16:30.309" v="47" actId="20577"/>
        <pc:sldMkLst>
          <pc:docMk/>
          <pc:sldMk cId="758956707" sldId="781"/>
        </pc:sldMkLst>
        <pc:spChg chg="mod">
          <ac:chgData name="Tore Granli" userId="S::tore.granli_statnett.no#ext#@entsoe00.onmicrosoft.com::f759d3a6-9fb3-49a9-a871-a858425eae88" providerId="AD" clId="Web-{7C662CDE-2451-CA40-2294-4C45A7B07E50}" dt="2026-09-17T07:16:30.309" v="47" actId="20577"/>
          <ac:spMkLst>
            <pc:docMk/>
            <pc:sldMk cId="758956707" sldId="781"/>
            <ac:spMk id="29" creationId="{07F5D8AC-4449-4BB8-BFF0-9C9F859C1170}"/>
          </ac:spMkLst>
        </pc:spChg>
      </pc:sldChg>
    </pc:docChg>
  </pc:docChgLst>
  <pc:docChgLst>
    <pc:chgData name="Marta Mendoza-Villamayor" userId="S::mmendoza@entsoe.eu::7923b5e2-e8db-4201-9167-eb4545e09662" providerId="AD" clId="Web-{EC168820-C805-B1E9-0D97-C1505B52C9D5}"/>
    <pc:docChg chg="modSld">
      <pc:chgData name="Marta Mendoza-Villamayor" userId="S::mmendoza@entsoe.eu::7923b5e2-e8db-4201-9167-eb4545e09662" providerId="AD" clId="Web-{EC168820-C805-B1E9-0D97-C1505B52C9D5}" dt="2026-09-23T14:02:19.392" v="6"/>
      <pc:docMkLst>
        <pc:docMk/>
      </pc:docMkLst>
      <pc:sldChg chg="addSp delSp modSp">
        <pc:chgData name="Marta Mendoza-Villamayor" userId="S::mmendoza@entsoe.eu::7923b5e2-e8db-4201-9167-eb4545e09662" providerId="AD" clId="Web-{EC168820-C805-B1E9-0D97-C1505B52C9D5}" dt="2026-09-23T14:02:19.392" v="6"/>
        <pc:sldMkLst>
          <pc:docMk/>
          <pc:sldMk cId="361277049" sldId="2147483643"/>
        </pc:sldMkLst>
        <pc:spChg chg="add del">
          <ac:chgData name="Marta Mendoza-Villamayor" userId="S::mmendoza@entsoe.eu::7923b5e2-e8db-4201-9167-eb4545e09662" providerId="AD" clId="Web-{EC168820-C805-B1E9-0D97-C1505B52C9D5}" dt="2026-09-23T14:02:19.392" v="6"/>
          <ac:spMkLst>
            <pc:docMk/>
            <pc:sldMk cId="361277049" sldId="2147483643"/>
            <ac:spMk id="20" creationId="{8ED51B22-2ADA-2183-2177-57B0D39AC876}"/>
          </ac:spMkLst>
        </pc:spChg>
        <pc:spChg chg="add del">
          <ac:chgData name="Marta Mendoza-Villamayor" userId="S::mmendoza@entsoe.eu::7923b5e2-e8db-4201-9167-eb4545e09662" providerId="AD" clId="Web-{EC168820-C805-B1E9-0D97-C1505B52C9D5}" dt="2026-09-23T14:02:15.063" v="5"/>
          <ac:spMkLst>
            <pc:docMk/>
            <pc:sldMk cId="361277049" sldId="2147483643"/>
            <ac:spMk id="22" creationId="{D6B98E12-448D-87C4-F5DC-D4D9C7C72D08}"/>
          </ac:spMkLst>
        </pc:spChg>
        <pc:picChg chg="mod">
          <ac:chgData name="Marta Mendoza-Villamayor" userId="S::mmendoza@entsoe.eu::7923b5e2-e8db-4201-9167-eb4545e09662" providerId="AD" clId="Web-{EC168820-C805-B1E9-0D97-C1505B52C9D5}" dt="2026-09-23T13:59:36.565" v="0" actId="1076"/>
          <ac:picMkLst>
            <pc:docMk/>
            <pc:sldMk cId="361277049" sldId="2147483643"/>
            <ac:picMk id="8" creationId="{7FE89E63-E628-1267-9761-1311B8C8F5B0}"/>
          </ac:picMkLst>
        </pc:picChg>
      </pc:sldChg>
    </pc:docChg>
  </pc:docChgLst>
  <pc:docChgLst>
    <pc:chgData name="Ludivine Marcenac" userId="S::lmarcenac@entsoe.eu::c404ed9b-f53f-423f-91fc-0a66ae4dbdf7" providerId="AD" clId="Web-{1C1E09E7-8A78-35C4-C549-103E77BB1EED}"/>
    <pc:docChg chg="modSld">
      <pc:chgData name="Ludivine Marcenac" userId="S::lmarcenac@entsoe.eu::c404ed9b-f53f-423f-91fc-0a66ae4dbdf7" providerId="AD" clId="Web-{1C1E09E7-8A78-35C4-C549-103E77BB1EED}" dt="2026-09-17T07:19:55.395" v="219"/>
      <pc:docMkLst>
        <pc:docMk/>
      </pc:docMkLst>
      <pc:sldChg chg="addSp delSp modSp">
        <pc:chgData name="Ludivine Marcenac" userId="S::lmarcenac@entsoe.eu::c404ed9b-f53f-423f-91fc-0a66ae4dbdf7" providerId="AD" clId="Web-{1C1E09E7-8A78-35C4-C549-103E77BB1EED}" dt="2026-09-17T07:19:55.395" v="219"/>
        <pc:sldMkLst>
          <pc:docMk/>
          <pc:sldMk cId="758956707" sldId="781"/>
        </pc:sldMkLst>
        <pc:spChg chg="del">
          <ac:chgData name="Ludivine Marcenac" userId="S::lmarcenac@entsoe.eu::c404ed9b-f53f-423f-91fc-0a66ae4dbdf7" providerId="AD" clId="Web-{1C1E09E7-8A78-35C4-C549-103E77BB1EED}" dt="2026-09-17T07:19:55.395" v="219"/>
          <ac:spMkLst>
            <pc:docMk/>
            <pc:sldMk cId="758956707" sldId="781"/>
            <ac:spMk id="6" creationId="{167CB471-CB5E-0629-3B5C-D5F2149C2C04}"/>
          </ac:spMkLst>
        </pc:spChg>
        <pc:spChg chg="add mod">
          <ac:chgData name="Ludivine Marcenac" userId="S::lmarcenac@entsoe.eu::c404ed9b-f53f-423f-91fc-0a66ae4dbdf7" providerId="AD" clId="Web-{1C1E09E7-8A78-35C4-C549-103E77BB1EED}" dt="2026-09-17T07:19:55.395" v="219"/>
          <ac:spMkLst>
            <pc:docMk/>
            <pc:sldMk cId="758956707" sldId="781"/>
            <ac:spMk id="7" creationId="{9F26218D-F794-DE01-A007-ABBA4E07F3C1}"/>
          </ac:spMkLst>
        </pc:spChg>
        <pc:spChg chg="mod">
          <ac:chgData name="Ludivine Marcenac" userId="S::lmarcenac@entsoe.eu::c404ed9b-f53f-423f-91fc-0a66ae4dbdf7" providerId="AD" clId="Web-{1C1E09E7-8A78-35C4-C549-103E77BB1EED}" dt="2026-09-17T07:17:22.030" v="209" actId="20577"/>
          <ac:spMkLst>
            <pc:docMk/>
            <pc:sldMk cId="758956707" sldId="781"/>
            <ac:spMk id="17" creationId="{E8687110-9F68-4F94-9FCA-5E4B7C5AC2E6}"/>
          </ac:spMkLst>
        </pc:spChg>
        <pc:spChg chg="mod">
          <ac:chgData name="Ludivine Marcenac" userId="S::lmarcenac@entsoe.eu::c404ed9b-f53f-423f-91fc-0a66ae4dbdf7" providerId="AD" clId="Web-{1C1E09E7-8A78-35C4-C549-103E77BB1EED}" dt="2026-09-17T07:16:56.342" v="199" actId="20577"/>
          <ac:spMkLst>
            <pc:docMk/>
            <pc:sldMk cId="758956707" sldId="781"/>
            <ac:spMk id="29" creationId="{07F5D8AC-4449-4BB8-BFF0-9C9F859C1170}"/>
          </ac:spMkLst>
        </pc:spChg>
        <pc:spChg chg="mod">
          <ac:chgData name="Ludivine Marcenac" userId="S::lmarcenac@entsoe.eu::c404ed9b-f53f-423f-91fc-0a66ae4dbdf7" providerId="AD" clId="Web-{1C1E09E7-8A78-35C4-C549-103E77BB1EED}" dt="2026-09-17T07:17:24.562" v="212" actId="20577"/>
          <ac:spMkLst>
            <pc:docMk/>
            <pc:sldMk cId="758956707" sldId="781"/>
            <ac:spMk id="33" creationId="{0A7EE1CD-19E7-449D-BFAB-05DDF9EE5831}"/>
          </ac:spMkLst>
        </pc:spChg>
        <pc:spChg chg="del mod">
          <ac:chgData name="Ludivine Marcenac" userId="S::lmarcenac@entsoe.eu::c404ed9b-f53f-423f-91fc-0a66ae4dbdf7" providerId="AD" clId="Web-{1C1E09E7-8A78-35C4-C549-103E77BB1EED}" dt="2026-09-17T07:18:22.720" v="216"/>
          <ac:spMkLst>
            <pc:docMk/>
            <pc:sldMk cId="758956707" sldId="781"/>
            <ac:spMk id="37" creationId="{87774C8B-E0A8-48D8-9793-AA762ACDF4CB}"/>
          </ac:spMkLst>
        </pc:spChg>
        <pc:spChg chg="mod">
          <ac:chgData name="Ludivine Marcenac" userId="S::lmarcenac@entsoe.eu::c404ed9b-f53f-423f-91fc-0a66ae4dbdf7" providerId="AD" clId="Web-{1C1E09E7-8A78-35C4-C549-103E77BB1EED}" dt="2026-09-17T07:18:29.064" v="218" actId="14100"/>
          <ac:spMkLst>
            <pc:docMk/>
            <pc:sldMk cId="758956707" sldId="781"/>
            <ac:spMk id="40" creationId="{F7881073-00C2-4475-8CCC-484C80765EE6}"/>
          </ac:spMkLst>
        </pc:spChg>
        <pc:spChg chg="del mod">
          <ac:chgData name="Ludivine Marcenac" userId="S::lmarcenac@entsoe.eu::c404ed9b-f53f-423f-91fc-0a66ae4dbdf7" providerId="AD" clId="Web-{1C1E09E7-8A78-35C4-C549-103E77BB1EED}" dt="2026-09-17T07:18:24.767" v="217"/>
          <ac:spMkLst>
            <pc:docMk/>
            <pc:sldMk cId="758956707" sldId="781"/>
            <ac:spMk id="41" creationId="{E406B972-B89E-4571-91BA-7E0ED2EB5D48}"/>
          </ac:spMkLst>
        </pc:spChg>
        <pc:grpChg chg="mod">
          <ac:chgData name="Ludivine Marcenac" userId="S::lmarcenac@entsoe.eu::c404ed9b-f53f-423f-91fc-0a66ae4dbdf7" providerId="AD" clId="Web-{1C1E09E7-8A78-35C4-C549-103E77BB1EED}" dt="2026-09-17T07:11:41.347" v="7" actId="14100"/>
          <ac:grpSpMkLst>
            <pc:docMk/>
            <pc:sldMk cId="758956707" sldId="781"/>
            <ac:grpSpMk id="4" creationId="{A3FFE1B2-02A7-4CD7-8F86-48AB8C8B044A}"/>
          </ac:grpSpMkLst>
        </pc:grpChg>
        <pc:grpChg chg="del">
          <ac:chgData name="Ludivine Marcenac" userId="S::lmarcenac@entsoe.eu::c404ed9b-f53f-423f-91fc-0a66ae4dbdf7" providerId="AD" clId="Web-{1C1E09E7-8A78-35C4-C549-103E77BB1EED}" dt="2026-09-17T07:18:22.720" v="216"/>
          <ac:grpSpMkLst>
            <pc:docMk/>
            <pc:sldMk cId="758956707" sldId="781"/>
            <ac:grpSpMk id="36" creationId="{E6F8C9A5-7120-4ACF-ADD8-C37B9434210B}"/>
          </ac:grpSpMkLst>
        </pc:grpChg>
      </pc:sldChg>
    </pc:docChg>
  </pc:docChgLst>
  <pc:docChgLst>
    <pc:chgData name="Marta Mendoza-Villamayor" userId="S::mmendoza@entsoe.eu::7923b5e2-e8db-4201-9167-eb4545e09662" providerId="AD" clId="Web-{8CC94D60-0F8F-254B-F4BC-110E7475549D}"/>
    <pc:docChg chg="delSld modSld sldOrd modSection">
      <pc:chgData name="Marta Mendoza-Villamayor" userId="S::mmendoza@entsoe.eu::7923b5e2-e8db-4201-9167-eb4545e09662" providerId="AD" clId="Web-{8CC94D60-0F8F-254B-F4BC-110E7475549D}" dt="2026-09-22T14:37:16.262" v="172"/>
      <pc:docMkLst>
        <pc:docMk/>
      </pc:docMkLst>
      <pc:sldChg chg="del">
        <pc:chgData name="Marta Mendoza-Villamayor" userId="S::mmendoza@entsoe.eu::7923b5e2-e8db-4201-9167-eb4545e09662" providerId="AD" clId="Web-{8CC94D60-0F8F-254B-F4BC-110E7475549D}" dt="2026-09-22T14:24:39.093" v="2"/>
        <pc:sldMkLst>
          <pc:docMk/>
          <pc:sldMk cId="758956707" sldId="781"/>
        </pc:sldMkLst>
      </pc:sldChg>
      <pc:sldChg chg="del">
        <pc:chgData name="Marta Mendoza-Villamayor" userId="S::mmendoza@entsoe.eu::7923b5e2-e8db-4201-9167-eb4545e09662" providerId="AD" clId="Web-{8CC94D60-0F8F-254B-F4BC-110E7475549D}" dt="2026-09-22T14:24:33.921" v="0"/>
        <pc:sldMkLst>
          <pc:docMk/>
          <pc:sldMk cId="1532907035" sldId="2118499611"/>
        </pc:sldMkLst>
      </pc:sldChg>
      <pc:sldChg chg="ord">
        <pc:chgData name="Marta Mendoza-Villamayor" userId="S::mmendoza@entsoe.eu::7923b5e2-e8db-4201-9167-eb4545e09662" providerId="AD" clId="Web-{8CC94D60-0F8F-254B-F4BC-110E7475549D}" dt="2026-09-22T14:24:35.406" v="1"/>
        <pc:sldMkLst>
          <pc:docMk/>
          <pc:sldMk cId="3699272633" sldId="2118499612"/>
        </pc:sldMkLst>
      </pc:sldChg>
      <pc:sldChg chg="addSp delSp modSp">
        <pc:chgData name="Marta Mendoza-Villamayor" userId="S::mmendoza@entsoe.eu::7923b5e2-e8db-4201-9167-eb4545e09662" providerId="AD" clId="Web-{8CC94D60-0F8F-254B-F4BC-110E7475549D}" dt="2026-09-22T14:29:37.592" v="8"/>
        <pc:sldMkLst>
          <pc:docMk/>
          <pc:sldMk cId="361277049" sldId="2147483643"/>
        </pc:sldMkLst>
        <pc:spChg chg="del">
          <ac:chgData name="Marta Mendoza-Villamayor" userId="S::mmendoza@entsoe.eu::7923b5e2-e8db-4201-9167-eb4545e09662" providerId="AD" clId="Web-{8CC94D60-0F8F-254B-F4BC-110E7475549D}" dt="2026-09-22T14:29:37.592" v="8"/>
          <ac:spMkLst>
            <pc:docMk/>
            <pc:sldMk cId="361277049" sldId="2147483643"/>
            <ac:spMk id="6" creationId="{51986DE7-D266-5A49-5410-3E57A33A82E2}"/>
          </ac:spMkLst>
        </pc:spChg>
        <pc:picChg chg="add mod">
          <ac:chgData name="Marta Mendoza-Villamayor" userId="S::mmendoza@entsoe.eu::7923b5e2-e8db-4201-9167-eb4545e09662" providerId="AD" clId="Web-{8CC94D60-0F8F-254B-F4BC-110E7475549D}" dt="2026-09-22T14:29:29.311" v="7" actId="1076"/>
          <ac:picMkLst>
            <pc:docMk/>
            <pc:sldMk cId="361277049" sldId="2147483643"/>
            <ac:picMk id="8" creationId="{7FE89E63-E628-1267-9761-1311B8C8F5B0}"/>
          </ac:picMkLst>
        </pc:picChg>
      </pc:sldChg>
      <pc:sldChg chg="ord">
        <pc:chgData name="Marta Mendoza-Villamayor" userId="S::mmendoza@entsoe.eu::7923b5e2-e8db-4201-9167-eb4545e09662" providerId="AD" clId="Web-{8CC94D60-0F8F-254B-F4BC-110E7475549D}" dt="2026-09-22T14:37:12.090" v="170"/>
        <pc:sldMkLst>
          <pc:docMk/>
          <pc:sldMk cId="505049413" sldId="2147483644"/>
        </pc:sldMkLst>
      </pc:sldChg>
      <pc:sldChg chg="delSp modSp ord">
        <pc:chgData name="Marta Mendoza-Villamayor" userId="S::mmendoza@entsoe.eu::7923b5e2-e8db-4201-9167-eb4545e09662" providerId="AD" clId="Web-{8CC94D60-0F8F-254B-F4BC-110E7475549D}" dt="2026-09-22T14:37:16.262" v="172"/>
        <pc:sldMkLst>
          <pc:docMk/>
          <pc:sldMk cId="530678569" sldId="2147483645"/>
        </pc:sldMkLst>
        <pc:spChg chg="del">
          <ac:chgData name="Marta Mendoza-Villamayor" userId="S::mmendoza@entsoe.eu::7923b5e2-e8db-4201-9167-eb4545e09662" providerId="AD" clId="Web-{8CC94D60-0F8F-254B-F4BC-110E7475549D}" dt="2026-09-22T14:37:16.262" v="172"/>
          <ac:spMkLst>
            <pc:docMk/>
            <pc:sldMk cId="530678569" sldId="2147483645"/>
            <ac:spMk id="8" creationId="{5A250590-8846-1DE5-D66D-5D762EC8603C}"/>
          </ac:spMkLst>
        </pc:spChg>
        <pc:spChg chg="mod">
          <ac:chgData name="Marta Mendoza-Villamayor" userId="S::mmendoza@entsoe.eu::7923b5e2-e8db-4201-9167-eb4545e09662" providerId="AD" clId="Web-{8CC94D60-0F8F-254B-F4BC-110E7475549D}" dt="2026-09-22T14:36:41.356" v="168" actId="20577"/>
          <ac:spMkLst>
            <pc:docMk/>
            <pc:sldMk cId="530678569" sldId="2147483645"/>
            <ac:spMk id="40" creationId="{5AE4A49B-46A2-A604-28FA-D94EB56A7194}"/>
          </ac:spMkLst>
        </pc:spChg>
        <pc:graphicFrameChg chg="modGraphic">
          <ac:chgData name="Marta Mendoza-Villamayor" userId="S::mmendoza@entsoe.eu::7923b5e2-e8db-4201-9167-eb4545e09662" providerId="AD" clId="Web-{8CC94D60-0F8F-254B-F4BC-110E7475549D}" dt="2026-09-22T14:32:53.138" v="67" actId="20577"/>
          <ac:graphicFrameMkLst>
            <pc:docMk/>
            <pc:sldMk cId="530678569" sldId="2147483645"/>
            <ac:graphicFrameMk id="6" creationId="{31F53024-E7D6-17C7-664B-70C7C10751C1}"/>
          </ac:graphicFrameMkLst>
        </pc:graphicFrameChg>
      </pc:sldChg>
    </pc:docChg>
  </pc:docChgLst>
  <pc:docChgLst>
    <pc:chgData name="Kristine Marcina" userId="S::kmarcina1@entsoe.eu::97f3e643-6597-4f1a-906a-572968d88077" providerId="AD" clId="Web-{854855E9-1CC7-CA0E-2DFA-D4CED6C8444F}"/>
    <pc:docChg chg="modSld">
      <pc:chgData name="Kristine Marcina" userId="S::kmarcina1@entsoe.eu::97f3e643-6597-4f1a-906a-572968d88077" providerId="AD" clId="Web-{854855E9-1CC7-CA0E-2DFA-D4CED6C8444F}" dt="2026-09-10T09:28:36.425" v="5" actId="20577"/>
      <pc:docMkLst>
        <pc:docMk/>
      </pc:docMkLst>
      <pc:sldChg chg="modSp">
        <pc:chgData name="Kristine Marcina" userId="S::kmarcina1@entsoe.eu::97f3e643-6597-4f1a-906a-572968d88077" providerId="AD" clId="Web-{854855E9-1CC7-CA0E-2DFA-D4CED6C8444F}" dt="2026-09-10T09:28:36.425" v="5" actId="20577"/>
        <pc:sldMkLst>
          <pc:docMk/>
          <pc:sldMk cId="1532907035" sldId="2118499611"/>
        </pc:sldMkLst>
        <pc:spChg chg="mod">
          <ac:chgData name="Kristine Marcina" userId="S::kmarcina1@entsoe.eu::97f3e643-6597-4f1a-906a-572968d88077" providerId="AD" clId="Web-{854855E9-1CC7-CA0E-2DFA-D4CED6C8444F}" dt="2026-09-10T09:28:36.425" v="5" actId="20577"/>
          <ac:spMkLst>
            <pc:docMk/>
            <pc:sldMk cId="1532907035" sldId="2118499611"/>
            <ac:spMk id="41" creationId="{9FC9EE79-D5C6-FFC0-1E45-C2BF27C5546D}"/>
          </ac:spMkLst>
        </pc:spChg>
      </pc:sldChg>
    </pc:docChg>
  </pc:docChgLst>
  <pc:docChgLst>
    <pc:chgData name="Kristine Marcina" userId="S::kmarcina1@entsoe.eu::97f3e643-6597-4f1a-906a-572968d88077" providerId="AD" clId="Web-{45AC9EE8-5166-E289-A167-2D297CBF158E}"/>
    <pc:docChg chg="modSld">
      <pc:chgData name="Kristine Marcina" userId="S::kmarcina1@entsoe.eu::97f3e643-6597-4f1a-906a-572968d88077" providerId="AD" clId="Web-{45AC9EE8-5166-E289-A167-2D297CBF158E}" dt="2026-09-14T15:05:40.463" v="45" actId="1076"/>
      <pc:docMkLst>
        <pc:docMk/>
      </pc:docMkLst>
      <pc:sldChg chg="modSp">
        <pc:chgData name="Kristine Marcina" userId="S::kmarcina1@entsoe.eu::97f3e643-6597-4f1a-906a-572968d88077" providerId="AD" clId="Web-{45AC9EE8-5166-E289-A167-2D297CBF158E}" dt="2026-09-14T15:05:40.463" v="45" actId="1076"/>
        <pc:sldMkLst>
          <pc:docMk/>
          <pc:sldMk cId="1532907035" sldId="2118499611"/>
        </pc:sldMkLst>
        <pc:spChg chg="mod">
          <ac:chgData name="Kristine Marcina" userId="S::kmarcina1@entsoe.eu::97f3e643-6597-4f1a-906a-572968d88077" providerId="AD" clId="Web-{45AC9EE8-5166-E289-A167-2D297CBF158E}" dt="2026-09-14T15:05:40.463" v="45" actId="1076"/>
          <ac:spMkLst>
            <pc:docMk/>
            <pc:sldMk cId="1532907035" sldId="2118499611"/>
            <ac:spMk id="41" creationId="{9FC9EE79-D5C6-FFC0-1E45-C2BF27C5546D}"/>
          </ac:spMkLst>
        </pc:spChg>
      </pc:sldChg>
    </pc:docChg>
  </pc:docChgLst>
  <pc:docChgLst>
    <pc:chgData name="Ludivine Marcenac" userId="c404ed9b-f53f-423f-91fc-0a66ae4dbdf7" providerId="ADAL" clId="{237CFDD5-C9BE-4A70-8BE3-CE72B2AE17D4}"/>
    <pc:docChg chg="undo custSel addSld delSld modSld sldOrd addSection delSection modSection">
      <pc:chgData name="Ludivine Marcenac" userId="c404ed9b-f53f-423f-91fc-0a66ae4dbdf7" providerId="ADAL" clId="{237CFDD5-C9BE-4A70-8BE3-CE72B2AE17D4}" dt="2026-09-23T12:53:28.915" v="1849"/>
      <pc:docMkLst>
        <pc:docMk/>
      </pc:docMkLst>
      <pc:sldChg chg="modSp mod">
        <pc:chgData name="Ludivine Marcenac" userId="c404ed9b-f53f-423f-91fc-0a66ae4dbdf7" providerId="ADAL" clId="{237CFDD5-C9BE-4A70-8BE3-CE72B2AE17D4}" dt="2026-09-23T12:19:12.151" v="782" actId="108"/>
        <pc:sldMkLst>
          <pc:docMk/>
          <pc:sldMk cId="3081578137" sldId="316"/>
        </pc:sldMkLst>
        <pc:spChg chg="mod">
          <ac:chgData name="Ludivine Marcenac" userId="c404ed9b-f53f-423f-91fc-0a66ae4dbdf7" providerId="ADAL" clId="{237CFDD5-C9BE-4A70-8BE3-CE72B2AE17D4}" dt="2026-09-23T12:19:12.151" v="782" actId="108"/>
          <ac:spMkLst>
            <pc:docMk/>
            <pc:sldMk cId="3081578137" sldId="316"/>
            <ac:spMk id="2" creationId="{04929682-0EC8-E14D-A62E-09539E1FB6C6}"/>
          </ac:spMkLst>
        </pc:spChg>
      </pc:sldChg>
      <pc:sldChg chg="addSp delSp modSp add mod">
        <pc:chgData name="Ludivine Marcenac" userId="c404ed9b-f53f-423f-91fc-0a66ae4dbdf7" providerId="ADAL" clId="{237CFDD5-C9BE-4A70-8BE3-CE72B2AE17D4}" dt="2026-09-23T12:29:26.306" v="800" actId="1076"/>
        <pc:sldMkLst>
          <pc:docMk/>
          <pc:sldMk cId="415379927" sldId="2118499613"/>
        </pc:sldMkLst>
        <pc:spChg chg="mod">
          <ac:chgData name="Ludivine Marcenac" userId="c404ed9b-f53f-423f-91fc-0a66ae4dbdf7" providerId="ADAL" clId="{237CFDD5-C9BE-4A70-8BE3-CE72B2AE17D4}" dt="2026-09-23T12:29:04.844" v="795" actId="14100"/>
          <ac:spMkLst>
            <pc:docMk/>
            <pc:sldMk cId="415379927" sldId="2118499613"/>
            <ac:spMk id="4" creationId="{1A04E6C2-1375-16B7-8BEE-EAB352126F44}"/>
          </ac:spMkLst>
        </pc:spChg>
        <pc:spChg chg="add mod">
          <ac:chgData name="Ludivine Marcenac" userId="c404ed9b-f53f-423f-91fc-0a66ae4dbdf7" providerId="ADAL" clId="{237CFDD5-C9BE-4A70-8BE3-CE72B2AE17D4}" dt="2026-09-17T08:18:26.325" v="781" actId="208"/>
          <ac:spMkLst>
            <pc:docMk/>
            <pc:sldMk cId="415379927" sldId="2118499613"/>
            <ac:spMk id="5" creationId="{ABB985DC-3900-019C-5CA6-E79D3881DD07}"/>
          </ac:spMkLst>
        </pc:spChg>
        <pc:spChg chg="mod">
          <ac:chgData name="Ludivine Marcenac" userId="c404ed9b-f53f-423f-91fc-0a66ae4dbdf7" providerId="ADAL" clId="{237CFDD5-C9BE-4A70-8BE3-CE72B2AE17D4}" dt="2026-09-23T12:29:26.306" v="800" actId="1076"/>
          <ac:spMkLst>
            <pc:docMk/>
            <pc:sldMk cId="415379927" sldId="2118499613"/>
            <ac:spMk id="6" creationId="{CA5FE8A2-8228-933C-C1DF-8AD0C2E1E2DA}"/>
          </ac:spMkLst>
        </pc:spChg>
        <pc:spChg chg="add mod">
          <ac:chgData name="Ludivine Marcenac" userId="c404ed9b-f53f-423f-91fc-0a66ae4dbdf7" providerId="ADAL" clId="{237CFDD5-C9BE-4A70-8BE3-CE72B2AE17D4}" dt="2026-09-23T12:28:10.428" v="787" actId="1076"/>
          <ac:spMkLst>
            <pc:docMk/>
            <pc:sldMk cId="415379927" sldId="2118499613"/>
            <ac:spMk id="8" creationId="{24657231-43EE-B9FD-AA26-0C4265852D56}"/>
          </ac:spMkLst>
        </pc:spChg>
        <pc:spChg chg="mod">
          <ac:chgData name="Ludivine Marcenac" userId="c404ed9b-f53f-423f-91fc-0a66ae4dbdf7" providerId="ADAL" clId="{237CFDD5-C9BE-4A70-8BE3-CE72B2AE17D4}" dt="2026-09-23T12:28:20.844" v="788" actId="255"/>
          <ac:spMkLst>
            <pc:docMk/>
            <pc:sldMk cId="415379927" sldId="2118499613"/>
            <ac:spMk id="9" creationId="{807C199D-8E47-2403-9BE5-91321A5F5AE3}"/>
          </ac:spMkLst>
        </pc:spChg>
        <pc:spChg chg="add mod">
          <ac:chgData name="Ludivine Marcenac" userId="c404ed9b-f53f-423f-91fc-0a66ae4dbdf7" providerId="ADAL" clId="{237CFDD5-C9BE-4A70-8BE3-CE72B2AE17D4}" dt="2026-09-23T12:28:40.811" v="792" actId="14100"/>
          <ac:spMkLst>
            <pc:docMk/>
            <pc:sldMk cId="415379927" sldId="2118499613"/>
            <ac:spMk id="10" creationId="{A3D0B414-CE30-A400-9FDA-4F82D252E814}"/>
          </ac:spMkLst>
        </pc:spChg>
        <pc:spChg chg="add mod">
          <ac:chgData name="Ludivine Marcenac" userId="c404ed9b-f53f-423f-91fc-0a66ae4dbdf7" providerId="ADAL" clId="{237CFDD5-C9BE-4A70-8BE3-CE72B2AE17D4}" dt="2026-09-23T12:29:04.844" v="795" actId="14100"/>
          <ac:spMkLst>
            <pc:docMk/>
            <pc:sldMk cId="415379927" sldId="2118499613"/>
            <ac:spMk id="11" creationId="{40505647-CFCA-4388-C51F-F2B4F8374A5F}"/>
          </ac:spMkLst>
        </pc:spChg>
        <pc:spChg chg="mod">
          <ac:chgData name="Ludivine Marcenac" userId="c404ed9b-f53f-423f-91fc-0a66ae4dbdf7" providerId="ADAL" clId="{237CFDD5-C9BE-4A70-8BE3-CE72B2AE17D4}" dt="2026-09-23T12:29:16.601" v="797" actId="1076"/>
          <ac:spMkLst>
            <pc:docMk/>
            <pc:sldMk cId="415379927" sldId="2118499613"/>
            <ac:spMk id="12" creationId="{FDED6BAA-2301-F373-6448-B35285523885}"/>
          </ac:spMkLst>
        </pc:spChg>
        <pc:spChg chg="mod">
          <ac:chgData name="Ludivine Marcenac" userId="c404ed9b-f53f-423f-91fc-0a66ae4dbdf7" providerId="ADAL" clId="{237CFDD5-C9BE-4A70-8BE3-CE72B2AE17D4}" dt="2026-09-23T12:29:04.844" v="795" actId="14100"/>
          <ac:spMkLst>
            <pc:docMk/>
            <pc:sldMk cId="415379927" sldId="2118499613"/>
            <ac:spMk id="14" creationId="{74F65C71-1507-9443-7E71-C12089125212}"/>
          </ac:spMkLst>
        </pc:spChg>
        <pc:spChg chg="add mod">
          <ac:chgData name="Ludivine Marcenac" userId="c404ed9b-f53f-423f-91fc-0a66ae4dbdf7" providerId="ADAL" clId="{237CFDD5-C9BE-4A70-8BE3-CE72B2AE17D4}" dt="2026-09-23T12:29:04.844" v="795" actId="14100"/>
          <ac:spMkLst>
            <pc:docMk/>
            <pc:sldMk cId="415379927" sldId="2118499613"/>
            <ac:spMk id="16" creationId="{9529DD07-6AB1-F851-6466-1ACF9A96EDEF}"/>
          </ac:spMkLst>
        </pc:spChg>
        <pc:spChg chg="mod">
          <ac:chgData name="Ludivine Marcenac" userId="c404ed9b-f53f-423f-91fc-0a66ae4dbdf7" providerId="ADAL" clId="{237CFDD5-C9BE-4A70-8BE3-CE72B2AE17D4}" dt="2026-09-17T08:16:53.929" v="772" actId="207"/>
          <ac:spMkLst>
            <pc:docMk/>
            <pc:sldMk cId="415379927" sldId="2118499613"/>
            <ac:spMk id="17" creationId="{8B637D61-F302-1A5B-EEA7-CAD08DC4DF42}"/>
          </ac:spMkLst>
        </pc:spChg>
        <pc:spChg chg="add mod">
          <ac:chgData name="Ludivine Marcenac" userId="c404ed9b-f53f-423f-91fc-0a66ae4dbdf7" providerId="ADAL" clId="{237CFDD5-C9BE-4A70-8BE3-CE72B2AE17D4}" dt="2026-09-23T12:28:10.428" v="787" actId="1076"/>
          <ac:spMkLst>
            <pc:docMk/>
            <pc:sldMk cId="415379927" sldId="2118499613"/>
            <ac:spMk id="19" creationId="{E831E694-6E70-CFF5-1669-053385F9364F}"/>
          </ac:spMkLst>
        </pc:spChg>
        <pc:spChg chg="mod">
          <ac:chgData name="Ludivine Marcenac" userId="c404ed9b-f53f-423f-91fc-0a66ae4dbdf7" providerId="ADAL" clId="{237CFDD5-C9BE-4A70-8BE3-CE72B2AE17D4}" dt="2026-09-23T12:28:10.428" v="787" actId="1076"/>
          <ac:spMkLst>
            <pc:docMk/>
            <pc:sldMk cId="415379927" sldId="2118499613"/>
            <ac:spMk id="20" creationId="{6EFA1E16-00FD-AF39-85F7-38662A7A86B5}"/>
          </ac:spMkLst>
        </pc:spChg>
        <pc:spChg chg="add mod">
          <ac:chgData name="Ludivine Marcenac" userId="c404ed9b-f53f-423f-91fc-0a66ae4dbdf7" providerId="ADAL" clId="{237CFDD5-C9BE-4A70-8BE3-CE72B2AE17D4}" dt="2026-09-23T12:29:04.844" v="795" actId="14100"/>
          <ac:spMkLst>
            <pc:docMk/>
            <pc:sldMk cId="415379927" sldId="2118499613"/>
            <ac:spMk id="23" creationId="{BA130161-DE1F-9A1E-AE1E-7582B0E86625}"/>
          </ac:spMkLst>
        </pc:spChg>
        <pc:spChg chg="mod">
          <ac:chgData name="Ludivine Marcenac" userId="c404ed9b-f53f-423f-91fc-0a66ae4dbdf7" providerId="ADAL" clId="{237CFDD5-C9BE-4A70-8BE3-CE72B2AE17D4}" dt="2026-09-23T12:28:20.844" v="788" actId="255"/>
          <ac:spMkLst>
            <pc:docMk/>
            <pc:sldMk cId="415379927" sldId="2118499613"/>
            <ac:spMk id="24" creationId="{D6179632-40D6-E8A7-A174-80EBA0E054B8}"/>
          </ac:spMkLst>
        </pc:spChg>
        <pc:spChg chg="add mod">
          <ac:chgData name="Ludivine Marcenac" userId="c404ed9b-f53f-423f-91fc-0a66ae4dbdf7" providerId="ADAL" clId="{237CFDD5-C9BE-4A70-8BE3-CE72B2AE17D4}" dt="2026-09-23T12:27:54.695" v="786"/>
          <ac:spMkLst>
            <pc:docMk/>
            <pc:sldMk cId="415379927" sldId="2118499613"/>
            <ac:spMk id="25" creationId="{89394803-F06A-6F00-966A-E38A2ABAC43B}"/>
          </ac:spMkLst>
        </pc:spChg>
        <pc:spChg chg="add mod">
          <ac:chgData name="Ludivine Marcenac" userId="c404ed9b-f53f-423f-91fc-0a66ae4dbdf7" providerId="ADAL" clId="{237CFDD5-C9BE-4A70-8BE3-CE72B2AE17D4}" dt="2026-09-23T12:27:54.695" v="786"/>
          <ac:spMkLst>
            <pc:docMk/>
            <pc:sldMk cId="415379927" sldId="2118499613"/>
            <ac:spMk id="27" creationId="{33F142D0-5A4A-3783-3DFE-1DC5DCBAF978}"/>
          </ac:spMkLst>
        </pc:spChg>
        <pc:spChg chg="add mod">
          <ac:chgData name="Ludivine Marcenac" userId="c404ed9b-f53f-423f-91fc-0a66ae4dbdf7" providerId="ADAL" clId="{237CFDD5-C9BE-4A70-8BE3-CE72B2AE17D4}" dt="2026-09-23T12:27:54.695" v="786"/>
          <ac:spMkLst>
            <pc:docMk/>
            <pc:sldMk cId="415379927" sldId="2118499613"/>
            <ac:spMk id="28" creationId="{6E288C73-4074-DD31-3EDB-3161C02D8918}"/>
          </ac:spMkLst>
        </pc:spChg>
        <pc:spChg chg="mod">
          <ac:chgData name="Ludivine Marcenac" userId="c404ed9b-f53f-423f-91fc-0a66ae4dbdf7" providerId="ADAL" clId="{237CFDD5-C9BE-4A70-8BE3-CE72B2AE17D4}" dt="2026-09-17T08:17:04.504" v="775" actId="1076"/>
          <ac:spMkLst>
            <pc:docMk/>
            <pc:sldMk cId="415379927" sldId="2118499613"/>
            <ac:spMk id="29" creationId="{2D38AEFB-05EB-788F-17C0-B23DA6E3ACB9}"/>
          </ac:spMkLst>
        </pc:spChg>
        <pc:spChg chg="add mod">
          <ac:chgData name="Ludivine Marcenac" userId="c404ed9b-f53f-423f-91fc-0a66ae4dbdf7" providerId="ADAL" clId="{237CFDD5-C9BE-4A70-8BE3-CE72B2AE17D4}" dt="2026-09-23T12:27:54.695" v="786"/>
          <ac:spMkLst>
            <pc:docMk/>
            <pc:sldMk cId="415379927" sldId="2118499613"/>
            <ac:spMk id="31" creationId="{E1379E8D-6840-613A-A2B0-1E165EBF400C}"/>
          </ac:spMkLst>
        </pc:spChg>
        <pc:picChg chg="del">
          <ac:chgData name="Ludivine Marcenac" userId="c404ed9b-f53f-423f-91fc-0a66ae4dbdf7" providerId="ADAL" clId="{237CFDD5-C9BE-4A70-8BE3-CE72B2AE17D4}" dt="2026-09-23T12:27:53.178" v="785" actId="478"/>
          <ac:picMkLst>
            <pc:docMk/>
            <pc:sldMk cId="415379927" sldId="2118499613"/>
            <ac:picMk id="7" creationId="{CBD2CDD8-0975-5CE8-8230-BDF36128F26E}"/>
          </ac:picMkLst>
        </pc:picChg>
        <pc:cxnChg chg="mod">
          <ac:chgData name="Ludivine Marcenac" userId="c404ed9b-f53f-423f-91fc-0a66ae4dbdf7" providerId="ADAL" clId="{237CFDD5-C9BE-4A70-8BE3-CE72B2AE17D4}" dt="2026-09-23T12:29:04.844" v="795" actId="14100"/>
          <ac:cxnSpMkLst>
            <pc:docMk/>
            <pc:sldMk cId="415379927" sldId="2118499613"/>
            <ac:cxnSpMk id="13" creationId="{72BB2D01-19F7-7DF3-889C-AC260F45A6E8}"/>
          </ac:cxnSpMkLst>
        </pc:cxnChg>
        <pc:cxnChg chg="mod">
          <ac:chgData name="Ludivine Marcenac" userId="c404ed9b-f53f-423f-91fc-0a66ae4dbdf7" providerId="ADAL" clId="{237CFDD5-C9BE-4A70-8BE3-CE72B2AE17D4}" dt="2026-09-23T12:29:04.844" v="795" actId="14100"/>
          <ac:cxnSpMkLst>
            <pc:docMk/>
            <pc:sldMk cId="415379927" sldId="2118499613"/>
            <ac:cxnSpMk id="18" creationId="{65C4B587-CCCE-2A82-76CD-4A9E1D4679D9}"/>
          </ac:cxnSpMkLst>
        </pc:cxnChg>
      </pc:sldChg>
      <pc:sldChg chg="modSp mod">
        <pc:chgData name="Ludivine Marcenac" userId="c404ed9b-f53f-423f-91fc-0a66ae4dbdf7" providerId="ADAL" clId="{237CFDD5-C9BE-4A70-8BE3-CE72B2AE17D4}" dt="2026-09-23T12:26:44.281" v="784" actId="1076"/>
        <pc:sldMkLst>
          <pc:docMk/>
          <pc:sldMk cId="361277049" sldId="2147483643"/>
        </pc:sldMkLst>
        <pc:spChg chg="mod">
          <ac:chgData name="Ludivine Marcenac" userId="c404ed9b-f53f-423f-91fc-0a66ae4dbdf7" providerId="ADAL" clId="{237CFDD5-C9BE-4A70-8BE3-CE72B2AE17D4}" dt="2026-09-23T12:20:03.240" v="783" actId="1076"/>
          <ac:spMkLst>
            <pc:docMk/>
            <pc:sldMk cId="361277049" sldId="2147483643"/>
            <ac:spMk id="17" creationId="{38FCCEF3-568A-C57B-557E-C8BCD38BD0CC}"/>
          </ac:spMkLst>
        </pc:spChg>
        <pc:picChg chg="mod">
          <ac:chgData name="Ludivine Marcenac" userId="c404ed9b-f53f-423f-91fc-0a66ae4dbdf7" providerId="ADAL" clId="{237CFDD5-C9BE-4A70-8BE3-CE72B2AE17D4}" dt="2026-09-23T12:26:44.281" v="784" actId="1076"/>
          <ac:picMkLst>
            <pc:docMk/>
            <pc:sldMk cId="361277049" sldId="2147483643"/>
            <ac:picMk id="8" creationId="{7FE89E63-E628-1267-9761-1311B8C8F5B0}"/>
          </ac:picMkLst>
        </pc:picChg>
      </pc:sldChg>
      <pc:sldChg chg="modSp mod ord">
        <pc:chgData name="Ludivine Marcenac" userId="c404ed9b-f53f-423f-91fc-0a66ae4dbdf7" providerId="ADAL" clId="{237CFDD5-C9BE-4A70-8BE3-CE72B2AE17D4}" dt="2026-09-23T12:53:28.915" v="1849"/>
        <pc:sldMkLst>
          <pc:docMk/>
          <pc:sldMk cId="530678569" sldId="2147483645"/>
        </pc:sldMkLst>
        <pc:spChg chg="mod">
          <ac:chgData name="Ludivine Marcenac" userId="c404ed9b-f53f-423f-91fc-0a66ae4dbdf7" providerId="ADAL" clId="{237CFDD5-C9BE-4A70-8BE3-CE72B2AE17D4}" dt="2026-09-23T12:30:32.003" v="812" actId="20577"/>
          <ac:spMkLst>
            <pc:docMk/>
            <pc:sldMk cId="530678569" sldId="2147483645"/>
            <ac:spMk id="33" creationId="{984CCA80-C86F-7B3E-FDBF-90EC241B71FE}"/>
          </ac:spMkLst>
        </pc:spChg>
        <pc:spChg chg="mod">
          <ac:chgData name="Ludivine Marcenac" userId="c404ed9b-f53f-423f-91fc-0a66ae4dbdf7" providerId="ADAL" clId="{237CFDD5-C9BE-4A70-8BE3-CE72B2AE17D4}" dt="2026-09-23T12:30:24.915" v="802" actId="6549"/>
          <ac:spMkLst>
            <pc:docMk/>
            <pc:sldMk cId="530678569" sldId="2147483645"/>
            <ac:spMk id="40" creationId="{5AE4A49B-46A2-A604-28FA-D94EB56A7194}"/>
          </ac:spMkLst>
        </pc:spChg>
      </pc:sldChg>
      <pc:sldChg chg="addSp delSp modSp add mod">
        <pc:chgData name="Ludivine Marcenac" userId="c404ed9b-f53f-423f-91fc-0a66ae4dbdf7" providerId="ADAL" clId="{237CFDD5-C9BE-4A70-8BE3-CE72B2AE17D4}" dt="2026-09-23T12:53:20.378" v="1847" actId="1036"/>
        <pc:sldMkLst>
          <pc:docMk/>
          <pc:sldMk cId="1325288362" sldId="2147483646"/>
        </pc:sldMkLst>
        <pc:spChg chg="mod">
          <ac:chgData name="Ludivine Marcenac" userId="c404ed9b-f53f-423f-91fc-0a66ae4dbdf7" providerId="ADAL" clId="{237CFDD5-C9BE-4A70-8BE3-CE72B2AE17D4}" dt="2026-09-23T12:53:12.638" v="1815" actId="1076"/>
          <ac:spMkLst>
            <pc:docMk/>
            <pc:sldMk cId="1325288362" sldId="2147483646"/>
            <ac:spMk id="3" creationId="{3D6285DF-6F05-82C6-F058-F96E20765F3B}"/>
          </ac:spMkLst>
        </pc:spChg>
        <pc:spChg chg="mod">
          <ac:chgData name="Ludivine Marcenac" userId="c404ed9b-f53f-423f-91fc-0a66ae4dbdf7" providerId="ADAL" clId="{237CFDD5-C9BE-4A70-8BE3-CE72B2AE17D4}" dt="2026-09-23T12:49:58.914" v="1563" actId="1035"/>
          <ac:spMkLst>
            <pc:docMk/>
            <pc:sldMk cId="1325288362" sldId="2147483646"/>
            <ac:spMk id="5" creationId="{13413571-7764-A86F-5CD6-9EF594437A1C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7" creationId="{3F2D2A68-CC7D-D369-4F4D-1F4775B9914F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8" creationId="{6C99CDDD-32D8-3EE2-C110-220A14058244}"/>
          </ac:spMkLst>
        </pc:spChg>
        <pc:spChg chg="del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9" creationId="{EF15581B-F1F0-1550-D01D-AF34DEE2E00B}"/>
          </ac:spMkLst>
        </pc:spChg>
        <pc:spChg chg="mod">
          <ac:chgData name="Ludivine Marcenac" userId="c404ed9b-f53f-423f-91fc-0a66ae4dbdf7" providerId="ADAL" clId="{237CFDD5-C9BE-4A70-8BE3-CE72B2AE17D4}" dt="2026-09-23T12:32:43.113" v="820" actId="20577"/>
          <ac:spMkLst>
            <pc:docMk/>
            <pc:sldMk cId="1325288362" sldId="2147483646"/>
            <ac:spMk id="20" creationId="{6EA9B32B-3C4E-DD9A-1878-D0F7781D5521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21" creationId="{2455F927-05F0-A2C4-4E0C-587C7032168A}"/>
          </ac:spMkLst>
        </pc:spChg>
        <pc:spChg chg="mod topLvl">
          <ac:chgData name="Ludivine Marcenac" userId="c404ed9b-f53f-423f-91fc-0a66ae4dbdf7" providerId="ADAL" clId="{237CFDD5-C9BE-4A70-8BE3-CE72B2AE17D4}" dt="2026-09-23T12:49:58.914" v="1563" actId="1035"/>
          <ac:spMkLst>
            <pc:docMk/>
            <pc:sldMk cId="1325288362" sldId="2147483646"/>
            <ac:spMk id="33" creationId="{0A342D18-EA8A-92D5-5967-D5B4879C0D1A}"/>
          </ac:spMkLst>
        </pc:spChg>
        <pc:spChg chg="del topLvl">
          <ac:chgData name="Ludivine Marcenac" userId="c404ed9b-f53f-423f-91fc-0a66ae4dbdf7" providerId="ADAL" clId="{237CFDD5-C9BE-4A70-8BE3-CE72B2AE17D4}" dt="2026-09-23T12:49:45.966" v="1543" actId="478"/>
          <ac:spMkLst>
            <pc:docMk/>
            <pc:sldMk cId="1325288362" sldId="2147483646"/>
            <ac:spMk id="38" creationId="{D6EEC124-9E74-0768-8FB7-9DFE430AD3D3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39" creationId="{94B12A17-55CD-6148-99FC-52EAC9184F39}"/>
          </ac:spMkLst>
        </pc:spChg>
        <pc:spChg chg="mod">
          <ac:chgData name="Ludivine Marcenac" userId="c404ed9b-f53f-423f-91fc-0a66ae4dbdf7" providerId="ADAL" clId="{237CFDD5-C9BE-4A70-8BE3-CE72B2AE17D4}" dt="2026-09-23T12:50:24.154" v="1639" actId="20577"/>
          <ac:spMkLst>
            <pc:docMk/>
            <pc:sldMk cId="1325288362" sldId="2147483646"/>
            <ac:spMk id="40" creationId="{02AEFE3A-FBE2-4BFF-3904-AB8B9C1E5A99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41" creationId="{75A3AC59-512D-F5CE-C2BE-C5EA30102EA9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43" creationId="{00BF8BF2-E168-D957-C95B-30010A680384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53" creationId="{91AF2FB6-2FA8-4314-D08C-D552CC2F6B01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59" creationId="{4A8FF524-57BC-C147-C376-E45ECEB4EBE1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62" creationId="{CFADC28A-12EE-F196-4AB3-796F54651B8F}"/>
          </ac:spMkLst>
        </pc:spChg>
        <pc:spChg chg="add del mod">
          <ac:chgData name="Ludivine Marcenac" userId="c404ed9b-f53f-423f-91fc-0a66ae4dbdf7" providerId="ADAL" clId="{237CFDD5-C9BE-4A70-8BE3-CE72B2AE17D4}" dt="2026-09-23T12:32:52.845" v="821" actId="478"/>
          <ac:spMkLst>
            <pc:docMk/>
            <pc:sldMk cId="1325288362" sldId="2147483646"/>
            <ac:spMk id="64" creationId="{30B2A3DD-AFF9-6584-F7B7-B17694A1EC5B}"/>
          </ac:spMkLst>
        </pc:spChg>
        <pc:spChg chg="mod">
          <ac:chgData name="Ludivine Marcenac" userId="c404ed9b-f53f-423f-91fc-0a66ae4dbdf7" providerId="ADAL" clId="{237CFDD5-C9BE-4A70-8BE3-CE72B2AE17D4}" dt="2026-09-23T12:33:55.891" v="827" actId="20577"/>
          <ac:spMkLst>
            <pc:docMk/>
            <pc:sldMk cId="1325288362" sldId="2147483646"/>
            <ac:spMk id="67" creationId="{80253DB8-AD53-20FD-F7C2-73F4B199057E}"/>
          </ac:spMkLst>
        </pc:spChg>
        <pc:spChg chg="mod">
          <ac:chgData name="Ludivine Marcenac" userId="c404ed9b-f53f-423f-91fc-0a66ae4dbdf7" providerId="ADAL" clId="{237CFDD5-C9BE-4A70-8BE3-CE72B2AE17D4}" dt="2026-09-23T12:37:00.265" v="968" actId="20577"/>
          <ac:spMkLst>
            <pc:docMk/>
            <pc:sldMk cId="1325288362" sldId="2147483646"/>
            <ac:spMk id="68" creationId="{49D6264A-EF7B-8A15-C7B4-A70346410823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69" creationId="{7CCE5A94-6BDE-3B12-601D-708167819C24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0" creationId="{43919F7E-5E94-CA36-100D-83610CB5B9EC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1" creationId="{9CDC46B1-4793-7555-4ABB-132087AEA1CB}"/>
          </ac:spMkLst>
        </pc:spChg>
        <pc:spChg chg="add mod">
          <ac:chgData name="Ludivine Marcenac" userId="c404ed9b-f53f-423f-91fc-0a66ae4dbdf7" providerId="ADAL" clId="{237CFDD5-C9BE-4A70-8BE3-CE72B2AE17D4}" dt="2026-09-23T12:33:50.969" v="823" actId="1076"/>
          <ac:spMkLst>
            <pc:docMk/>
            <pc:sldMk cId="1325288362" sldId="2147483646"/>
            <ac:spMk id="72" creationId="{0BD16D8E-78D6-19C9-9429-1481A01BB719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3" creationId="{3F9581E9-0346-A34B-646D-ACF70C5C3E99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4" creationId="{873B5E4E-A3A8-6022-7421-07C44D4C60D6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5" creationId="{9F9B3951-090F-339D-D0E8-2E854888D383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6" creationId="{62BE43E8-11B6-C973-D8C0-D7BA127103BB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77" creationId="{82932274-ECA3-5286-5C25-59721C39D701}"/>
          </ac:spMkLst>
        </pc:spChg>
        <pc:spChg chg="add mod">
          <ac:chgData name="Ludivine Marcenac" userId="c404ed9b-f53f-423f-91fc-0a66ae4dbdf7" providerId="ADAL" clId="{237CFDD5-C9BE-4A70-8BE3-CE72B2AE17D4}" dt="2026-09-23T12:36:31.698" v="933" actId="408"/>
          <ac:spMkLst>
            <pc:docMk/>
            <pc:sldMk cId="1325288362" sldId="2147483646"/>
            <ac:spMk id="78" creationId="{1C528968-B73A-6BC1-4B49-A5CDADFB78E0}"/>
          </ac:spMkLst>
        </pc:spChg>
        <pc:spChg chg="add del mod">
          <ac:chgData name="Ludivine Marcenac" userId="c404ed9b-f53f-423f-91fc-0a66ae4dbdf7" providerId="ADAL" clId="{237CFDD5-C9BE-4A70-8BE3-CE72B2AE17D4}" dt="2026-09-23T12:38:21.649" v="1002" actId="478"/>
          <ac:spMkLst>
            <pc:docMk/>
            <pc:sldMk cId="1325288362" sldId="2147483646"/>
            <ac:spMk id="101" creationId="{3C6B455C-AE9F-7F6D-FC8A-16E08090C413}"/>
          </ac:spMkLst>
        </pc:spChg>
        <pc:spChg chg="add del mod">
          <ac:chgData name="Ludivine Marcenac" userId="c404ed9b-f53f-423f-91fc-0a66ae4dbdf7" providerId="ADAL" clId="{237CFDD5-C9BE-4A70-8BE3-CE72B2AE17D4}" dt="2026-09-23T12:44:20.038" v="1468" actId="478"/>
          <ac:spMkLst>
            <pc:docMk/>
            <pc:sldMk cId="1325288362" sldId="2147483646"/>
            <ac:spMk id="119" creationId="{9C0B5F0D-B5E9-4791-8D6E-0722C94E3B98}"/>
          </ac:spMkLst>
        </pc:spChg>
        <pc:spChg chg="mod">
          <ac:chgData name="Ludivine Marcenac" userId="c404ed9b-f53f-423f-91fc-0a66ae4dbdf7" providerId="ADAL" clId="{237CFDD5-C9BE-4A70-8BE3-CE72B2AE17D4}" dt="2026-09-23T12:50:52.602" v="1641" actId="255"/>
          <ac:spMkLst>
            <pc:docMk/>
            <pc:sldMk cId="1325288362" sldId="2147483646"/>
            <ac:spMk id="120" creationId="{E65EE518-1EAE-BEB8-5F49-E7D2566CAF9A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21" creationId="{DEC3E735-359B-6899-B1F8-7489A7A48A76}"/>
          </ac:spMkLst>
        </pc:spChg>
        <pc:spChg chg="mod">
          <ac:chgData name="Ludivine Marcenac" userId="c404ed9b-f53f-423f-91fc-0a66ae4dbdf7" providerId="ADAL" clId="{237CFDD5-C9BE-4A70-8BE3-CE72B2AE17D4}" dt="2026-09-23T12:50:52.602" v="1641" actId="255"/>
          <ac:spMkLst>
            <pc:docMk/>
            <pc:sldMk cId="1325288362" sldId="2147483646"/>
            <ac:spMk id="122" creationId="{E670604E-0CAB-7E4F-A091-C9225AB68034}"/>
          </ac:spMkLst>
        </pc:spChg>
        <pc:spChg chg="mod">
          <ac:chgData name="Ludivine Marcenac" userId="c404ed9b-f53f-423f-91fc-0a66ae4dbdf7" providerId="ADAL" clId="{237CFDD5-C9BE-4A70-8BE3-CE72B2AE17D4}" dt="2026-09-23T12:51:38.802" v="1674" actId="1076"/>
          <ac:spMkLst>
            <pc:docMk/>
            <pc:sldMk cId="1325288362" sldId="2147483646"/>
            <ac:spMk id="123" creationId="{48CA921E-68A8-B7DE-8F1C-830301A94DA2}"/>
          </ac:spMkLst>
        </pc:spChg>
        <pc:spChg chg="del mod">
          <ac:chgData name="Ludivine Marcenac" userId="c404ed9b-f53f-423f-91fc-0a66ae4dbdf7" providerId="ADAL" clId="{237CFDD5-C9BE-4A70-8BE3-CE72B2AE17D4}" dt="2026-09-23T12:44:14.381" v="1463" actId="478"/>
          <ac:spMkLst>
            <pc:docMk/>
            <pc:sldMk cId="1325288362" sldId="2147483646"/>
            <ac:spMk id="124" creationId="{14EE3D26-B1B5-C9A0-8E35-C6B362936F9C}"/>
          </ac:spMkLst>
        </pc:spChg>
        <pc:spChg chg="del mod">
          <ac:chgData name="Ludivine Marcenac" userId="c404ed9b-f53f-423f-91fc-0a66ae4dbdf7" providerId="ADAL" clId="{237CFDD5-C9BE-4A70-8BE3-CE72B2AE17D4}" dt="2026-09-23T12:44:16.628" v="1466" actId="478"/>
          <ac:spMkLst>
            <pc:docMk/>
            <pc:sldMk cId="1325288362" sldId="2147483646"/>
            <ac:spMk id="125" creationId="{74DED82E-D6DC-AFA2-E283-BCEEFD2629F2}"/>
          </ac:spMkLst>
        </pc:spChg>
        <pc:spChg chg="del">
          <ac:chgData name="Ludivine Marcenac" userId="c404ed9b-f53f-423f-91fc-0a66ae4dbdf7" providerId="ADAL" clId="{237CFDD5-C9BE-4A70-8BE3-CE72B2AE17D4}" dt="2026-09-23T12:44:21.706" v="1469" actId="478"/>
          <ac:spMkLst>
            <pc:docMk/>
            <pc:sldMk cId="1325288362" sldId="2147483646"/>
            <ac:spMk id="126" creationId="{94A16E57-3ED4-5A65-EE5F-8F9CA214D2DD}"/>
          </ac:spMkLst>
        </pc:spChg>
        <pc:spChg chg="add del mod">
          <ac:chgData name="Ludivine Marcenac" userId="c404ed9b-f53f-423f-91fc-0a66ae4dbdf7" providerId="ADAL" clId="{237CFDD5-C9BE-4A70-8BE3-CE72B2AE17D4}" dt="2026-09-23T12:44:23.209" v="1470" actId="478"/>
          <ac:spMkLst>
            <pc:docMk/>
            <pc:sldMk cId="1325288362" sldId="2147483646"/>
            <ac:spMk id="127" creationId="{903F9FAF-BB24-0BE8-B73A-16FB112822CF}"/>
          </ac:spMkLst>
        </pc:spChg>
        <pc:spChg chg="del">
          <ac:chgData name="Ludivine Marcenac" userId="c404ed9b-f53f-423f-91fc-0a66ae4dbdf7" providerId="ADAL" clId="{237CFDD5-C9BE-4A70-8BE3-CE72B2AE17D4}" dt="2026-09-23T12:44:25.334" v="1471" actId="478"/>
          <ac:spMkLst>
            <pc:docMk/>
            <pc:sldMk cId="1325288362" sldId="2147483646"/>
            <ac:spMk id="128" creationId="{9BF7B31E-2A3E-C2D6-C0A0-9CC64BDFD391}"/>
          </ac:spMkLst>
        </pc:spChg>
        <pc:spChg chg="add mod">
          <ac:chgData name="Ludivine Marcenac" userId="c404ed9b-f53f-423f-91fc-0a66ae4dbdf7" providerId="ADAL" clId="{237CFDD5-C9BE-4A70-8BE3-CE72B2AE17D4}" dt="2026-09-23T12:50:52.602" v="1641" actId="255"/>
          <ac:spMkLst>
            <pc:docMk/>
            <pc:sldMk cId="1325288362" sldId="2147483646"/>
            <ac:spMk id="134" creationId="{77EB8B85-5746-1CF3-3ABA-0F640AA66135}"/>
          </ac:spMkLst>
        </pc:spChg>
        <pc:spChg chg="del">
          <ac:chgData name="Ludivine Marcenac" userId="c404ed9b-f53f-423f-91fc-0a66ae4dbdf7" providerId="ADAL" clId="{237CFDD5-C9BE-4A70-8BE3-CE72B2AE17D4}" dt="2026-09-23T12:40:24.173" v="1160" actId="478"/>
          <ac:spMkLst>
            <pc:docMk/>
            <pc:sldMk cId="1325288362" sldId="2147483646"/>
            <ac:spMk id="135" creationId="{E48D4B49-4D65-AF73-4A2D-E0EE9E8FC268}"/>
          </ac:spMkLst>
        </pc:spChg>
        <pc:spChg chg="del mod">
          <ac:chgData name="Ludivine Marcenac" userId="c404ed9b-f53f-423f-91fc-0a66ae4dbdf7" providerId="ADAL" clId="{237CFDD5-C9BE-4A70-8BE3-CE72B2AE17D4}" dt="2026-09-23T12:52:43.163" v="1807" actId="478"/>
          <ac:spMkLst>
            <pc:docMk/>
            <pc:sldMk cId="1325288362" sldId="2147483646"/>
            <ac:spMk id="136" creationId="{9CD64AEB-C418-A944-07B5-5F80AC130CC9}"/>
          </ac:spMkLst>
        </pc:spChg>
        <pc:spChg chg="del mod">
          <ac:chgData name="Ludivine Marcenac" userId="c404ed9b-f53f-423f-91fc-0a66ae4dbdf7" providerId="ADAL" clId="{237CFDD5-C9BE-4A70-8BE3-CE72B2AE17D4}" dt="2026-09-23T12:52:44.947" v="1808" actId="478"/>
          <ac:spMkLst>
            <pc:docMk/>
            <pc:sldMk cId="1325288362" sldId="2147483646"/>
            <ac:spMk id="137" creationId="{AE72F28C-203A-D33B-3F5B-0016C961880C}"/>
          </ac:spMkLst>
        </pc:spChg>
        <pc:spChg chg="del mod">
          <ac:chgData name="Ludivine Marcenac" userId="c404ed9b-f53f-423f-91fc-0a66ae4dbdf7" providerId="ADAL" clId="{237CFDD5-C9BE-4A70-8BE3-CE72B2AE17D4}" dt="2026-09-23T12:52:46.938" v="1809" actId="478"/>
          <ac:spMkLst>
            <pc:docMk/>
            <pc:sldMk cId="1325288362" sldId="2147483646"/>
            <ac:spMk id="138" creationId="{DBF61BCC-BA5A-0122-41CD-6F8693DE8F33}"/>
          </ac:spMkLst>
        </pc:spChg>
        <pc:spChg chg="del">
          <ac:chgData name="Ludivine Marcenac" userId="c404ed9b-f53f-423f-91fc-0a66ae4dbdf7" providerId="ADAL" clId="{237CFDD5-C9BE-4A70-8BE3-CE72B2AE17D4}" dt="2026-09-23T12:45:17.265" v="1481" actId="478"/>
          <ac:spMkLst>
            <pc:docMk/>
            <pc:sldMk cId="1325288362" sldId="2147483646"/>
            <ac:spMk id="139" creationId="{DE4E23AA-5566-696E-955A-C5C1C70D0526}"/>
          </ac:spMkLst>
        </pc:spChg>
        <pc:spChg chg="del mod">
          <ac:chgData name="Ludivine Marcenac" userId="c404ed9b-f53f-423f-91fc-0a66ae4dbdf7" providerId="ADAL" clId="{237CFDD5-C9BE-4A70-8BE3-CE72B2AE17D4}" dt="2026-09-23T12:45:20.338" v="1483" actId="478"/>
          <ac:spMkLst>
            <pc:docMk/>
            <pc:sldMk cId="1325288362" sldId="2147483646"/>
            <ac:spMk id="140" creationId="{C720876F-8180-DCFD-FAE9-61131F4C2C53}"/>
          </ac:spMkLst>
        </pc:spChg>
        <pc:spChg chg="add mod">
          <ac:chgData name="Ludivine Marcenac" userId="c404ed9b-f53f-423f-91fc-0a66ae4dbdf7" providerId="ADAL" clId="{237CFDD5-C9BE-4A70-8BE3-CE72B2AE17D4}" dt="2026-09-23T12:50:52.602" v="1641" actId="255"/>
          <ac:spMkLst>
            <pc:docMk/>
            <pc:sldMk cId="1325288362" sldId="2147483646"/>
            <ac:spMk id="146" creationId="{75B58E8B-D593-FB7A-10FA-58E2BAF3B745}"/>
          </ac:spMkLst>
        </pc:spChg>
        <pc:spChg chg="del">
          <ac:chgData name="Ludivine Marcenac" userId="c404ed9b-f53f-423f-91fc-0a66ae4dbdf7" providerId="ADAL" clId="{237CFDD5-C9BE-4A70-8BE3-CE72B2AE17D4}" dt="2026-09-23T12:46:43.410" v="1511" actId="478"/>
          <ac:spMkLst>
            <pc:docMk/>
            <pc:sldMk cId="1325288362" sldId="2147483646"/>
            <ac:spMk id="147" creationId="{E413DB60-7F58-3585-2A5D-422828D6DFCE}"/>
          </ac:spMkLst>
        </pc:spChg>
        <pc:spChg chg="del">
          <ac:chgData name="Ludivine Marcenac" userId="c404ed9b-f53f-423f-91fc-0a66ae4dbdf7" providerId="ADAL" clId="{237CFDD5-C9BE-4A70-8BE3-CE72B2AE17D4}" dt="2026-09-23T12:50:03.196" v="1564" actId="478"/>
          <ac:spMkLst>
            <pc:docMk/>
            <pc:sldMk cId="1325288362" sldId="2147483646"/>
            <ac:spMk id="148" creationId="{9525BF3A-0929-7B96-0D85-345C1D9BE4F5}"/>
          </ac:spMkLst>
        </pc:spChg>
        <pc:spChg chg="mod">
          <ac:chgData name="Ludivine Marcenac" userId="c404ed9b-f53f-423f-91fc-0a66ae4dbdf7" providerId="ADAL" clId="{237CFDD5-C9BE-4A70-8BE3-CE72B2AE17D4}" dt="2026-09-23T12:46:15.578" v="1502" actId="14100"/>
          <ac:spMkLst>
            <pc:docMk/>
            <pc:sldMk cId="1325288362" sldId="2147483646"/>
            <ac:spMk id="152" creationId="{2703FE33-E27B-8C6A-7F32-5AC412BE2E0A}"/>
          </ac:spMkLst>
        </pc:spChg>
        <pc:spChg chg="mod">
          <ac:chgData name="Ludivine Marcenac" userId="c404ed9b-f53f-423f-91fc-0a66ae4dbdf7" providerId="ADAL" clId="{237CFDD5-C9BE-4A70-8BE3-CE72B2AE17D4}" dt="2026-09-23T12:52:57.708" v="1810" actId="27107"/>
          <ac:spMkLst>
            <pc:docMk/>
            <pc:sldMk cId="1325288362" sldId="2147483646"/>
            <ac:spMk id="153" creationId="{D996FA6D-4C12-3C20-5C5C-4ECFE4C9429A}"/>
          </ac:spMkLst>
        </pc:spChg>
        <pc:spChg chg="del">
          <ac:chgData name="Ludivine Marcenac" userId="c404ed9b-f53f-423f-91fc-0a66ae4dbdf7" providerId="ADAL" clId="{237CFDD5-C9BE-4A70-8BE3-CE72B2AE17D4}" dt="2026-09-23T12:46:27.273" v="1505" actId="478"/>
          <ac:spMkLst>
            <pc:docMk/>
            <pc:sldMk cId="1325288362" sldId="2147483646"/>
            <ac:spMk id="154" creationId="{EA691365-92E3-F254-05A0-99B6DE12B6B9}"/>
          </ac:spMkLst>
        </pc:spChg>
        <pc:spChg chg="del">
          <ac:chgData name="Ludivine Marcenac" userId="c404ed9b-f53f-423f-91fc-0a66ae4dbdf7" providerId="ADAL" clId="{237CFDD5-C9BE-4A70-8BE3-CE72B2AE17D4}" dt="2026-09-23T12:46:28.762" v="1506" actId="478"/>
          <ac:spMkLst>
            <pc:docMk/>
            <pc:sldMk cId="1325288362" sldId="2147483646"/>
            <ac:spMk id="155" creationId="{4D0DFF5F-595C-EDA0-A7E8-E94043D0E7D5}"/>
          </ac:spMkLst>
        </pc:spChg>
        <pc:spChg chg="del mod">
          <ac:chgData name="Ludivine Marcenac" userId="c404ed9b-f53f-423f-91fc-0a66ae4dbdf7" providerId="ADAL" clId="{237CFDD5-C9BE-4A70-8BE3-CE72B2AE17D4}" dt="2026-09-23T12:46:32.602" v="1509" actId="478"/>
          <ac:spMkLst>
            <pc:docMk/>
            <pc:sldMk cId="1325288362" sldId="2147483646"/>
            <ac:spMk id="156" creationId="{FCCC568B-DABF-1810-F177-2A7914BAB220}"/>
          </ac:spMkLst>
        </pc:spChg>
        <pc:spChg chg="del">
          <ac:chgData name="Ludivine Marcenac" userId="c404ed9b-f53f-423f-91fc-0a66ae4dbdf7" providerId="ADAL" clId="{237CFDD5-C9BE-4A70-8BE3-CE72B2AE17D4}" dt="2026-09-23T12:46:31.025" v="1508" actId="478"/>
          <ac:spMkLst>
            <pc:docMk/>
            <pc:sldMk cId="1325288362" sldId="2147483646"/>
            <ac:spMk id="157" creationId="{DF68116E-FCB8-250B-E2AD-3A42D018DC26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3" creationId="{3EE17B2E-1C24-09C6-F4E5-B1BB8540C870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4" creationId="{34C6A3F5-3909-F5E6-D2D0-7772AD1460D6}"/>
          </ac:spMkLst>
        </pc:spChg>
        <pc:spChg chg="add del mod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5" creationId="{F3D1699E-79A8-AE31-4187-6722012F24CE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6" creationId="{DC18FC3E-5F71-4613-A11F-0C9EA036AE1D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7" creationId="{A3E66881-A85C-A10E-ABE0-D4FF1FD8879D}"/>
          </ac:spMkLst>
        </pc:spChg>
        <pc:spChg chg="del">
          <ac:chgData name="Ludivine Marcenac" userId="c404ed9b-f53f-423f-91fc-0a66ae4dbdf7" providerId="ADAL" clId="{237CFDD5-C9BE-4A70-8BE3-CE72B2AE17D4}" dt="2026-09-23T12:47:25.611" v="1513" actId="478"/>
          <ac:spMkLst>
            <pc:docMk/>
            <pc:sldMk cId="1325288362" sldId="2147483646"/>
            <ac:spMk id="168" creationId="{F96B0CE0-6F17-4DEB-B601-F4ADA107EDDA}"/>
          </ac:spMkLst>
        </pc:spChg>
        <pc:spChg chg="add del mod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74" creationId="{3093A8BF-5B17-F8BF-7968-0644AE2E8B62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77" creationId="{A9E06E89-89D4-351A-80DB-1F098B57DA2E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78" creationId="{53BC129D-B7A4-E5B8-E302-76B5B22E89F8}"/>
          </ac:spMkLst>
        </pc:spChg>
        <pc:spChg chg="add del mod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79" creationId="{C67AE6EB-C72B-5990-9A4F-12B468B0881C}"/>
          </ac:spMkLst>
        </pc:spChg>
        <pc:spChg chg="mod">
          <ac:chgData name="Ludivine Marcenac" userId="c404ed9b-f53f-423f-91fc-0a66ae4dbdf7" providerId="ADAL" clId="{237CFDD5-C9BE-4A70-8BE3-CE72B2AE17D4}" dt="2026-09-23T12:51:29.527" v="1673" actId="1038"/>
          <ac:spMkLst>
            <pc:docMk/>
            <pc:sldMk cId="1325288362" sldId="2147483646"/>
            <ac:spMk id="185" creationId="{665BE4EE-F14E-FED6-C24B-5D7C77A04D0A}"/>
          </ac:spMkLst>
        </pc:spChg>
        <pc:spChg chg="add mod">
          <ac:chgData name="Ludivine Marcenac" userId="c404ed9b-f53f-423f-91fc-0a66ae4dbdf7" providerId="ADAL" clId="{237CFDD5-C9BE-4A70-8BE3-CE72B2AE17D4}" dt="2026-09-23T12:52:39.113" v="1806" actId="20577"/>
          <ac:spMkLst>
            <pc:docMk/>
            <pc:sldMk cId="1325288362" sldId="2147483646"/>
            <ac:spMk id="186" creationId="{0F6F9F40-650E-81B0-1A26-3FAB9262BBEA}"/>
          </ac:spMkLst>
        </pc:spChg>
        <pc:spChg chg="mod">
          <ac:chgData name="Ludivine Marcenac" userId="c404ed9b-f53f-423f-91fc-0a66ae4dbdf7" providerId="ADAL" clId="{237CFDD5-C9BE-4A70-8BE3-CE72B2AE17D4}" dt="2026-09-23T12:51:29.527" v="1673" actId="1038"/>
          <ac:spMkLst>
            <pc:docMk/>
            <pc:sldMk cId="1325288362" sldId="2147483646"/>
            <ac:spMk id="187" creationId="{524FE97A-9481-D53D-BE2B-63940E0C4C1D}"/>
          </ac:spMkLst>
        </pc:spChg>
        <pc:spChg chg="mod">
          <ac:chgData name="Ludivine Marcenac" userId="c404ed9b-f53f-423f-91fc-0a66ae4dbdf7" providerId="ADAL" clId="{237CFDD5-C9BE-4A70-8BE3-CE72B2AE17D4}" dt="2026-09-23T12:51:29.527" v="1673" actId="1038"/>
          <ac:spMkLst>
            <pc:docMk/>
            <pc:sldMk cId="1325288362" sldId="2147483646"/>
            <ac:spMk id="188" creationId="{378419FA-C944-D92A-E350-25668F1D47D2}"/>
          </ac:spMkLst>
        </pc:spChg>
        <pc:spChg chg="del">
          <ac:chgData name="Ludivine Marcenac" userId="c404ed9b-f53f-423f-91fc-0a66ae4dbdf7" providerId="ADAL" clId="{237CFDD5-C9BE-4A70-8BE3-CE72B2AE17D4}" dt="2026-09-23T12:45:15.177" v="1480" actId="478"/>
          <ac:spMkLst>
            <pc:docMk/>
            <pc:sldMk cId="1325288362" sldId="2147483646"/>
            <ac:spMk id="189" creationId="{D4E1FFFC-2BFA-817F-4D54-8563CC809A46}"/>
          </ac:spMkLst>
        </pc:spChg>
        <pc:spChg chg="del">
          <ac:chgData name="Ludivine Marcenac" userId="c404ed9b-f53f-423f-91fc-0a66ae4dbdf7" providerId="ADAL" clId="{237CFDD5-C9BE-4A70-8BE3-CE72B2AE17D4}" dt="2026-09-23T12:45:15.177" v="1480" actId="478"/>
          <ac:spMkLst>
            <pc:docMk/>
            <pc:sldMk cId="1325288362" sldId="2147483646"/>
            <ac:spMk id="190" creationId="{4739D2AC-36F3-B1E0-9857-C1FA8FEFDA4A}"/>
          </ac:spMkLst>
        </pc:spChg>
        <pc:spChg chg="add del mod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1" creationId="{C2280812-2F93-B91B-E85A-1BD097C9F706}"/>
          </ac:spMkLst>
        </pc:spChg>
        <pc:spChg chg="add del mod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2" creationId="{B969C3D4-BF89-8476-0A91-4E3652A2AA9C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3" creationId="{746AB28A-7CFF-FC2A-EF27-B8D47BEF5E2F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4" creationId="{85CC8C5E-EEFD-70D9-7E66-0AF85CAE7C23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5" creationId="{BAF9D820-745C-9F96-85F8-126768F5B737}"/>
          </ac:spMkLst>
        </pc:spChg>
        <pc:spChg chg="del">
          <ac:chgData name="Ludivine Marcenac" userId="c404ed9b-f53f-423f-91fc-0a66ae4dbdf7" providerId="ADAL" clId="{237CFDD5-C9BE-4A70-8BE3-CE72B2AE17D4}" dt="2026-09-23T12:47:15.406" v="1512" actId="478"/>
          <ac:spMkLst>
            <pc:docMk/>
            <pc:sldMk cId="1325288362" sldId="2147483646"/>
            <ac:spMk id="196" creationId="{285AAF47-8C56-87AD-92CB-D4F450294AFC}"/>
          </ac:spMkLst>
        </pc:spChg>
        <pc:spChg chg="add del mod ord">
          <ac:chgData name="Ludivine Marcenac" userId="c404ed9b-f53f-423f-91fc-0a66ae4dbdf7" providerId="ADAL" clId="{237CFDD5-C9BE-4A70-8BE3-CE72B2AE17D4}" dt="2026-09-23T12:52:35.435" v="1804" actId="478"/>
          <ac:spMkLst>
            <pc:docMk/>
            <pc:sldMk cId="1325288362" sldId="2147483646"/>
            <ac:spMk id="213" creationId="{19362275-BDB9-B0B2-6E23-0FD207C1222E}"/>
          </ac:spMkLst>
        </pc:spChg>
        <pc:spChg chg="add mod">
          <ac:chgData name="Ludivine Marcenac" userId="c404ed9b-f53f-423f-91fc-0a66ae4dbdf7" providerId="ADAL" clId="{237CFDD5-C9BE-4A70-8BE3-CE72B2AE17D4}" dt="2026-09-23T12:53:20.378" v="1847" actId="1036"/>
          <ac:spMkLst>
            <pc:docMk/>
            <pc:sldMk cId="1325288362" sldId="2147483646"/>
            <ac:spMk id="221" creationId="{190C1C51-C81B-F1F2-56E1-AAB059AEE7E9}"/>
          </ac:spMkLst>
        </pc:spChg>
        <pc:spChg chg="add mod">
          <ac:chgData name="Ludivine Marcenac" userId="c404ed9b-f53f-423f-91fc-0a66ae4dbdf7" providerId="ADAL" clId="{237CFDD5-C9BE-4A70-8BE3-CE72B2AE17D4}" dt="2026-09-23T12:53:20.378" v="1847" actId="1036"/>
          <ac:spMkLst>
            <pc:docMk/>
            <pc:sldMk cId="1325288362" sldId="2147483646"/>
            <ac:spMk id="223" creationId="{04DC5022-98F5-714C-559E-4556E7A80693}"/>
          </ac:spMkLst>
        </pc:spChg>
        <pc:spChg chg="add del mod">
          <ac:chgData name="Ludivine Marcenac" userId="c404ed9b-f53f-423f-91fc-0a66ae4dbdf7" providerId="ADAL" clId="{237CFDD5-C9BE-4A70-8BE3-CE72B2AE17D4}" dt="2026-09-23T12:48:26.603" v="1530" actId="478"/>
          <ac:spMkLst>
            <pc:docMk/>
            <pc:sldMk cId="1325288362" sldId="2147483646"/>
            <ac:spMk id="225" creationId="{9A8C6520-0900-6845-F7E9-91FFFDE96320}"/>
          </ac:spMkLst>
        </pc:spChg>
        <pc:spChg chg="add del mod">
          <ac:chgData name="Ludivine Marcenac" userId="c404ed9b-f53f-423f-91fc-0a66ae4dbdf7" providerId="ADAL" clId="{237CFDD5-C9BE-4A70-8BE3-CE72B2AE17D4}" dt="2026-09-23T12:48:26.603" v="1530" actId="478"/>
          <ac:spMkLst>
            <pc:docMk/>
            <pc:sldMk cId="1325288362" sldId="2147483646"/>
            <ac:spMk id="227" creationId="{69632E20-CCD6-25A2-6853-F3A6CF853ABE}"/>
          </ac:spMkLst>
        </pc:spChg>
        <pc:spChg chg="add mod">
          <ac:chgData name="Ludivine Marcenac" userId="c404ed9b-f53f-423f-91fc-0a66ae4dbdf7" providerId="ADAL" clId="{237CFDD5-C9BE-4A70-8BE3-CE72B2AE17D4}" dt="2026-09-23T12:53:20.378" v="1847" actId="1036"/>
          <ac:spMkLst>
            <pc:docMk/>
            <pc:sldMk cId="1325288362" sldId="2147483646"/>
            <ac:spMk id="229" creationId="{94ECA482-5319-F0FA-3FAB-20B100AB7FE4}"/>
          </ac:spMkLst>
        </pc:spChg>
        <pc:grpChg chg="del mod">
          <ac:chgData name="Ludivine Marcenac" userId="c404ed9b-f53f-423f-91fc-0a66ae4dbdf7" providerId="ADAL" clId="{237CFDD5-C9BE-4A70-8BE3-CE72B2AE17D4}" dt="2026-09-23T12:49:45.966" v="1543" actId="478"/>
          <ac:grpSpMkLst>
            <pc:docMk/>
            <pc:sldMk cId="1325288362" sldId="2147483646"/>
            <ac:grpSpMk id="4" creationId="{B81B0F98-257D-768A-C704-DA506FF1A95B}"/>
          </ac:grpSpMkLst>
        </pc:grpChg>
        <pc:grpChg chg="mod">
          <ac:chgData name="Ludivine Marcenac" userId="c404ed9b-f53f-423f-91fc-0a66ae4dbdf7" providerId="ADAL" clId="{237CFDD5-C9BE-4A70-8BE3-CE72B2AE17D4}" dt="2026-09-23T12:53:20.378" v="1847" actId="1036"/>
          <ac:grpSpMkLst>
            <pc:docMk/>
            <pc:sldMk cId="1325288362" sldId="2147483646"/>
            <ac:grpSpMk id="118" creationId="{17A838F3-0E05-48E0-A5AF-DD34A3158125}"/>
          </ac:grpSpMkLst>
        </pc:grpChg>
        <pc:picChg chg="del">
          <ac:chgData name="Ludivine Marcenac" userId="c404ed9b-f53f-423f-91fc-0a66ae4dbdf7" providerId="ADAL" clId="{237CFDD5-C9BE-4A70-8BE3-CE72B2AE17D4}" dt="2026-09-23T12:32:22.577" v="814" actId="478"/>
          <ac:picMkLst>
            <pc:docMk/>
            <pc:sldMk cId="1325288362" sldId="2147483646"/>
            <ac:picMk id="10" creationId="{B9371FE2-D24C-2FE4-955E-F988573AEFBF}"/>
          </ac:picMkLst>
        </pc:picChg>
        <pc:cxnChg chg="mod">
          <ac:chgData name="Ludivine Marcenac" userId="c404ed9b-f53f-423f-91fc-0a66ae4dbdf7" providerId="ADAL" clId="{237CFDD5-C9BE-4A70-8BE3-CE72B2AE17D4}" dt="2026-09-23T12:36:04.412" v="929" actId="1076"/>
          <ac:cxnSpMkLst>
            <pc:docMk/>
            <pc:sldMk cId="1325288362" sldId="2147483646"/>
            <ac:cxnSpMk id="79" creationId="{B17A5A7F-B2A3-72B3-131B-1B7B825C355F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0" creationId="{26A180E8-D446-1B35-7D2A-60A32C226290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1" creationId="{D0256CBA-8C5F-C0FE-8CED-CAE657AC5B49}"/>
          </ac:cxnSpMkLst>
        </pc:cxnChg>
        <pc:cxnChg chg="mod">
          <ac:chgData name="Ludivine Marcenac" userId="c404ed9b-f53f-423f-91fc-0a66ae4dbdf7" providerId="ADAL" clId="{237CFDD5-C9BE-4A70-8BE3-CE72B2AE17D4}" dt="2026-09-23T12:36:04.412" v="929" actId="1076"/>
          <ac:cxnSpMkLst>
            <pc:docMk/>
            <pc:sldMk cId="1325288362" sldId="2147483646"/>
            <ac:cxnSpMk id="82" creationId="{E9A7014B-12C4-ED29-E583-7CA94538CB92}"/>
          </ac:cxnSpMkLst>
        </pc:cxnChg>
        <pc:cxnChg chg="mod">
          <ac:chgData name="Ludivine Marcenac" userId="c404ed9b-f53f-423f-91fc-0a66ae4dbdf7" providerId="ADAL" clId="{237CFDD5-C9BE-4A70-8BE3-CE72B2AE17D4}" dt="2026-09-23T12:36:04.412" v="929" actId="1076"/>
          <ac:cxnSpMkLst>
            <pc:docMk/>
            <pc:sldMk cId="1325288362" sldId="2147483646"/>
            <ac:cxnSpMk id="83" creationId="{197AB5AC-CC0E-C964-E42F-1113E0CA8131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4" creationId="{0A90F4C4-0642-4FF3-4EDB-1AAFC01F1DB9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5" creationId="{3DD4EB1A-EA11-A76C-52C0-1AA46724D9BB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6" creationId="{94E8D56D-C1AB-BEA3-7230-94C739A9C147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7" creationId="{88BDEE9F-A225-F038-0794-A9C53CB88397}"/>
          </ac:cxnSpMkLst>
        </pc:cxnChg>
        <pc:cxnChg chg="mod">
          <ac:chgData name="Ludivine Marcenac" userId="c404ed9b-f53f-423f-91fc-0a66ae4dbdf7" providerId="ADAL" clId="{237CFDD5-C9BE-4A70-8BE3-CE72B2AE17D4}" dt="2026-09-23T12:36:04.412" v="929" actId="1076"/>
          <ac:cxnSpMkLst>
            <pc:docMk/>
            <pc:sldMk cId="1325288362" sldId="2147483646"/>
            <ac:cxnSpMk id="88" creationId="{90BDF733-4D85-7DC4-B988-74C5BF2B26B3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89" creationId="{E90F2F7E-FA15-1AD9-B80A-48CB104FD5ED}"/>
          </ac:cxnSpMkLst>
        </pc:cxnChg>
        <pc:cxnChg chg="mod">
          <ac:chgData name="Ludivine Marcenac" userId="c404ed9b-f53f-423f-91fc-0a66ae4dbdf7" providerId="ADAL" clId="{237CFDD5-C9BE-4A70-8BE3-CE72B2AE17D4}" dt="2026-09-23T12:36:31.698" v="933" actId="408"/>
          <ac:cxnSpMkLst>
            <pc:docMk/>
            <pc:sldMk cId="1325288362" sldId="2147483646"/>
            <ac:cxnSpMk id="90" creationId="{7112C952-0056-DABB-FF09-EC1CC685D726}"/>
          </ac:cxnSpMkLst>
        </pc:cxnChg>
        <pc:cxnChg chg="del mod">
          <ac:chgData name="Ludivine Marcenac" userId="c404ed9b-f53f-423f-91fc-0a66ae4dbdf7" providerId="ADAL" clId="{237CFDD5-C9BE-4A70-8BE3-CE72B2AE17D4}" dt="2026-09-23T12:44:35.035" v="1472" actId="478"/>
          <ac:cxnSpMkLst>
            <pc:docMk/>
            <pc:sldMk cId="1325288362" sldId="2147483646"/>
            <ac:cxnSpMk id="129" creationId="{0F915975-6B82-01D8-18DF-8B2051808F31}"/>
          </ac:cxnSpMkLst>
        </pc:cxnChg>
        <pc:cxnChg chg="del mod">
          <ac:chgData name="Ludivine Marcenac" userId="c404ed9b-f53f-423f-91fc-0a66ae4dbdf7" providerId="ADAL" clId="{237CFDD5-C9BE-4A70-8BE3-CE72B2AE17D4}" dt="2026-09-23T12:44:37.498" v="1473" actId="478"/>
          <ac:cxnSpMkLst>
            <pc:docMk/>
            <pc:sldMk cId="1325288362" sldId="2147483646"/>
            <ac:cxnSpMk id="130" creationId="{67C7EE5D-BE88-072D-47B6-01191A644FCD}"/>
          </ac:cxnSpMkLst>
        </pc:cxnChg>
        <pc:cxnChg chg="del mod">
          <ac:chgData name="Ludivine Marcenac" userId="c404ed9b-f53f-423f-91fc-0a66ae4dbdf7" providerId="ADAL" clId="{237CFDD5-C9BE-4A70-8BE3-CE72B2AE17D4}" dt="2026-09-23T12:44:42.283" v="1475" actId="478"/>
          <ac:cxnSpMkLst>
            <pc:docMk/>
            <pc:sldMk cId="1325288362" sldId="2147483646"/>
            <ac:cxnSpMk id="131" creationId="{BF0BB9FB-036D-0B26-0093-D50AEC35E333}"/>
          </ac:cxnSpMkLst>
        </pc:cxnChg>
        <pc:cxnChg chg="del mod">
          <ac:chgData name="Ludivine Marcenac" userId="c404ed9b-f53f-423f-91fc-0a66ae4dbdf7" providerId="ADAL" clId="{237CFDD5-C9BE-4A70-8BE3-CE72B2AE17D4}" dt="2026-09-23T12:44:44.547" v="1476" actId="478"/>
          <ac:cxnSpMkLst>
            <pc:docMk/>
            <pc:sldMk cId="1325288362" sldId="2147483646"/>
            <ac:cxnSpMk id="132" creationId="{18428668-8404-B581-DE6E-A24485AECB6B}"/>
          </ac:cxnSpMkLst>
        </pc:cxnChg>
        <pc:cxnChg chg="del mod">
          <ac:chgData name="Ludivine Marcenac" userId="c404ed9b-f53f-423f-91fc-0a66ae4dbdf7" providerId="ADAL" clId="{237CFDD5-C9BE-4A70-8BE3-CE72B2AE17D4}" dt="2026-09-23T12:44:46.248" v="1477" actId="478"/>
          <ac:cxnSpMkLst>
            <pc:docMk/>
            <pc:sldMk cId="1325288362" sldId="2147483646"/>
            <ac:cxnSpMk id="133" creationId="{4AD72227-08B4-A9E1-368B-BC0D4D507972}"/>
          </ac:cxnSpMkLst>
        </pc:cxnChg>
        <pc:cxnChg chg="del mod">
          <ac:chgData name="Ludivine Marcenac" userId="c404ed9b-f53f-423f-91fc-0a66ae4dbdf7" providerId="ADAL" clId="{237CFDD5-C9BE-4A70-8BE3-CE72B2AE17D4}" dt="2026-09-23T12:40:33.465" v="1162" actId="478"/>
          <ac:cxnSpMkLst>
            <pc:docMk/>
            <pc:sldMk cId="1325288362" sldId="2147483646"/>
            <ac:cxnSpMk id="141" creationId="{1149706B-1390-5775-24B5-A39E4BFBFEEE}"/>
          </ac:cxnSpMkLst>
        </pc:cxnChg>
        <pc:cxnChg chg="del mod">
          <ac:chgData name="Ludivine Marcenac" userId="c404ed9b-f53f-423f-91fc-0a66ae4dbdf7" providerId="ADAL" clId="{237CFDD5-C9BE-4A70-8BE3-CE72B2AE17D4}" dt="2026-09-23T12:41:01.185" v="1204" actId="478"/>
          <ac:cxnSpMkLst>
            <pc:docMk/>
            <pc:sldMk cId="1325288362" sldId="2147483646"/>
            <ac:cxnSpMk id="142" creationId="{158A37BA-DF81-9424-6F19-7CF8D357D635}"/>
          </ac:cxnSpMkLst>
        </pc:cxnChg>
        <pc:cxnChg chg="del mod">
          <ac:chgData name="Ludivine Marcenac" userId="c404ed9b-f53f-423f-91fc-0a66ae4dbdf7" providerId="ADAL" clId="{237CFDD5-C9BE-4A70-8BE3-CE72B2AE17D4}" dt="2026-09-23T12:41:16.633" v="1234" actId="478"/>
          <ac:cxnSpMkLst>
            <pc:docMk/>
            <pc:sldMk cId="1325288362" sldId="2147483646"/>
            <ac:cxnSpMk id="143" creationId="{63B66CD4-FD24-3806-FB6E-9506CAF5A91F}"/>
          </ac:cxnSpMkLst>
        </pc:cxnChg>
        <pc:cxnChg chg="mod">
          <ac:chgData name="Ludivine Marcenac" userId="c404ed9b-f53f-423f-91fc-0a66ae4dbdf7" providerId="ADAL" clId="{237CFDD5-C9BE-4A70-8BE3-CE72B2AE17D4}" dt="2026-09-23T12:52:46.938" v="1809" actId="478"/>
          <ac:cxnSpMkLst>
            <pc:docMk/>
            <pc:sldMk cId="1325288362" sldId="2147483646"/>
            <ac:cxnSpMk id="144" creationId="{530AE0F5-46D2-0A1B-64B3-5C1E780AD44D}"/>
          </ac:cxnSpMkLst>
        </pc:cxnChg>
        <pc:cxnChg chg="del mod">
          <ac:chgData name="Ludivine Marcenac" userId="c404ed9b-f53f-423f-91fc-0a66ae4dbdf7" providerId="ADAL" clId="{237CFDD5-C9BE-4A70-8BE3-CE72B2AE17D4}" dt="2026-09-23T12:45:15.177" v="1480" actId="478"/>
          <ac:cxnSpMkLst>
            <pc:docMk/>
            <pc:sldMk cId="1325288362" sldId="2147483646"/>
            <ac:cxnSpMk id="145" creationId="{A88CC040-69CC-ED68-A44B-31AB2192DA18}"/>
          </ac:cxnSpMkLst>
        </pc:cxnChg>
        <pc:cxnChg chg="del mod">
          <ac:chgData name="Ludivine Marcenac" userId="c404ed9b-f53f-423f-91fc-0a66ae4dbdf7" providerId="ADAL" clId="{237CFDD5-C9BE-4A70-8BE3-CE72B2AE17D4}" dt="2026-09-23T12:44:50.131" v="1478" actId="478"/>
          <ac:cxnSpMkLst>
            <pc:docMk/>
            <pc:sldMk cId="1325288362" sldId="2147483646"/>
            <ac:cxnSpMk id="149" creationId="{DAFDD42B-9501-FA55-3ED0-2157B7478899}"/>
          </ac:cxnSpMkLst>
        </pc:cxnChg>
        <pc:cxnChg chg="del mod">
          <ac:chgData name="Ludivine Marcenac" userId="c404ed9b-f53f-423f-91fc-0a66ae4dbdf7" providerId="ADAL" clId="{237CFDD5-C9BE-4A70-8BE3-CE72B2AE17D4}" dt="2026-09-23T12:44:40.483" v="1474" actId="478"/>
          <ac:cxnSpMkLst>
            <pc:docMk/>
            <pc:sldMk cId="1325288362" sldId="2147483646"/>
            <ac:cxnSpMk id="150" creationId="{678E24C9-BB49-6C9F-BCA5-3805E315B4C8}"/>
          </ac:cxnSpMkLst>
        </pc:cxnChg>
        <pc:cxnChg chg="del mod">
          <ac:chgData name="Ludivine Marcenac" userId="c404ed9b-f53f-423f-91fc-0a66ae4dbdf7" providerId="ADAL" clId="{237CFDD5-C9BE-4A70-8BE3-CE72B2AE17D4}" dt="2026-09-23T12:48:32.099" v="1532" actId="478"/>
          <ac:cxnSpMkLst>
            <pc:docMk/>
            <pc:sldMk cId="1325288362" sldId="2147483646"/>
            <ac:cxnSpMk id="151" creationId="{95D44E74-F654-5F0E-52D0-FC22BB07E5ED}"/>
          </ac:cxnSpMkLst>
        </pc:cxnChg>
        <pc:cxnChg chg="del mod">
          <ac:chgData name="Ludivine Marcenac" userId="c404ed9b-f53f-423f-91fc-0a66ae4dbdf7" providerId="ADAL" clId="{237CFDD5-C9BE-4A70-8BE3-CE72B2AE17D4}" dt="2026-09-23T12:47:55.595" v="1525" actId="478"/>
          <ac:cxnSpMkLst>
            <pc:docMk/>
            <pc:sldMk cId="1325288362" sldId="2147483646"/>
            <ac:cxnSpMk id="158" creationId="{64E3762C-0AB0-93AD-F8FC-BEBD3BB5374B}"/>
          </ac:cxnSpMkLst>
        </pc:cxnChg>
        <pc:cxnChg chg="del mod">
          <ac:chgData name="Ludivine Marcenac" userId="c404ed9b-f53f-423f-91fc-0a66ae4dbdf7" providerId="ADAL" clId="{237CFDD5-C9BE-4A70-8BE3-CE72B2AE17D4}" dt="2026-09-23T12:47:52.403" v="1524" actId="478"/>
          <ac:cxnSpMkLst>
            <pc:docMk/>
            <pc:sldMk cId="1325288362" sldId="2147483646"/>
            <ac:cxnSpMk id="159" creationId="{65C4CD71-0C71-0A34-C113-6FDCED5C07CE}"/>
          </ac:cxnSpMkLst>
        </pc:cxnChg>
        <pc:cxnChg chg="mod">
          <ac:chgData name="Ludivine Marcenac" userId="c404ed9b-f53f-423f-91fc-0a66ae4dbdf7" providerId="ADAL" clId="{237CFDD5-C9BE-4A70-8BE3-CE72B2AE17D4}" dt="2026-09-23T12:46:28.762" v="1506" actId="478"/>
          <ac:cxnSpMkLst>
            <pc:docMk/>
            <pc:sldMk cId="1325288362" sldId="2147483646"/>
            <ac:cxnSpMk id="160" creationId="{2E7CD404-49BF-407D-F46B-B2FF4C1C5D53}"/>
          </ac:cxnSpMkLst>
        </pc:cxnChg>
        <pc:cxnChg chg="mod">
          <ac:chgData name="Ludivine Marcenac" userId="c404ed9b-f53f-423f-91fc-0a66ae4dbdf7" providerId="ADAL" clId="{237CFDD5-C9BE-4A70-8BE3-CE72B2AE17D4}" dt="2026-09-23T12:46:32.602" v="1509" actId="478"/>
          <ac:cxnSpMkLst>
            <pc:docMk/>
            <pc:sldMk cId="1325288362" sldId="2147483646"/>
            <ac:cxnSpMk id="161" creationId="{A5813E76-ED46-1B21-D8ED-44EB86B7C230}"/>
          </ac:cxnSpMkLst>
        </pc:cxnChg>
        <pc:cxnChg chg="del mod">
          <ac:chgData name="Ludivine Marcenac" userId="c404ed9b-f53f-423f-91fc-0a66ae4dbdf7" providerId="ADAL" clId="{237CFDD5-C9BE-4A70-8BE3-CE72B2AE17D4}" dt="2026-09-23T12:48:30.160" v="1531" actId="478"/>
          <ac:cxnSpMkLst>
            <pc:docMk/>
            <pc:sldMk cId="1325288362" sldId="2147483646"/>
            <ac:cxnSpMk id="162" creationId="{FE746772-2F7F-06E5-3E21-BF8F08CA067E}"/>
          </ac:cxnSpMkLst>
        </pc:cxnChg>
        <pc:cxnChg chg="del mod">
          <ac:chgData name="Ludivine Marcenac" userId="c404ed9b-f53f-423f-91fc-0a66ae4dbdf7" providerId="ADAL" clId="{237CFDD5-C9BE-4A70-8BE3-CE72B2AE17D4}" dt="2026-09-23T12:47:32.147" v="1514" actId="478"/>
          <ac:cxnSpMkLst>
            <pc:docMk/>
            <pc:sldMk cId="1325288362" sldId="2147483646"/>
            <ac:cxnSpMk id="169" creationId="{8B352D4B-A21F-1F10-DCAD-05030AD13268}"/>
          </ac:cxnSpMkLst>
        </pc:cxnChg>
        <pc:cxnChg chg="del">
          <ac:chgData name="Ludivine Marcenac" userId="c404ed9b-f53f-423f-91fc-0a66ae4dbdf7" providerId="ADAL" clId="{237CFDD5-C9BE-4A70-8BE3-CE72B2AE17D4}" dt="2026-09-23T12:47:34.004" v="1515" actId="478"/>
          <ac:cxnSpMkLst>
            <pc:docMk/>
            <pc:sldMk cId="1325288362" sldId="2147483646"/>
            <ac:cxnSpMk id="170" creationId="{AF16C651-A2F2-705D-36A2-BBE5F07C0E35}"/>
          </ac:cxnSpMkLst>
        </pc:cxnChg>
        <pc:cxnChg chg="del mod">
          <ac:chgData name="Ludivine Marcenac" userId="c404ed9b-f53f-423f-91fc-0a66ae4dbdf7" providerId="ADAL" clId="{237CFDD5-C9BE-4A70-8BE3-CE72B2AE17D4}" dt="2026-09-23T12:47:36.034" v="1516" actId="478"/>
          <ac:cxnSpMkLst>
            <pc:docMk/>
            <pc:sldMk cId="1325288362" sldId="2147483646"/>
            <ac:cxnSpMk id="171" creationId="{ED785D23-9A09-54CD-4761-83FE8FBFCB40}"/>
          </ac:cxnSpMkLst>
        </pc:cxnChg>
        <pc:cxnChg chg="del mod">
          <ac:chgData name="Ludivine Marcenac" userId="c404ed9b-f53f-423f-91fc-0a66ae4dbdf7" providerId="ADAL" clId="{237CFDD5-C9BE-4A70-8BE3-CE72B2AE17D4}" dt="2026-09-23T12:47:37.305" v="1517" actId="478"/>
          <ac:cxnSpMkLst>
            <pc:docMk/>
            <pc:sldMk cId="1325288362" sldId="2147483646"/>
            <ac:cxnSpMk id="172" creationId="{24C46093-191B-7530-F16C-6CBDDBCB573B}"/>
          </ac:cxnSpMkLst>
        </pc:cxnChg>
        <pc:cxnChg chg="del">
          <ac:chgData name="Ludivine Marcenac" userId="c404ed9b-f53f-423f-91fc-0a66ae4dbdf7" providerId="ADAL" clId="{237CFDD5-C9BE-4A70-8BE3-CE72B2AE17D4}" dt="2026-09-23T12:47:38.835" v="1518" actId="478"/>
          <ac:cxnSpMkLst>
            <pc:docMk/>
            <pc:sldMk cId="1325288362" sldId="2147483646"/>
            <ac:cxnSpMk id="173" creationId="{A38CF7EA-02EA-94F1-346C-C4198927CCA8}"/>
          </ac:cxnSpMkLst>
        </pc:cxnChg>
        <pc:cxnChg chg="del">
          <ac:chgData name="Ludivine Marcenac" userId="c404ed9b-f53f-423f-91fc-0a66ae4dbdf7" providerId="ADAL" clId="{237CFDD5-C9BE-4A70-8BE3-CE72B2AE17D4}" dt="2026-09-23T12:47:44.707" v="1523" actId="478"/>
          <ac:cxnSpMkLst>
            <pc:docMk/>
            <pc:sldMk cId="1325288362" sldId="2147483646"/>
            <ac:cxnSpMk id="180" creationId="{184D648A-BADA-58C6-338A-6197713B181A}"/>
          </ac:cxnSpMkLst>
        </pc:cxnChg>
        <pc:cxnChg chg="del">
          <ac:chgData name="Ludivine Marcenac" userId="c404ed9b-f53f-423f-91fc-0a66ae4dbdf7" providerId="ADAL" clId="{237CFDD5-C9BE-4A70-8BE3-CE72B2AE17D4}" dt="2026-09-23T12:47:43.474" v="1522" actId="478"/>
          <ac:cxnSpMkLst>
            <pc:docMk/>
            <pc:sldMk cId="1325288362" sldId="2147483646"/>
            <ac:cxnSpMk id="181" creationId="{563458F7-2C03-30BB-4E3E-9FA5B78C854A}"/>
          </ac:cxnSpMkLst>
        </pc:cxnChg>
        <pc:cxnChg chg="del">
          <ac:chgData name="Ludivine Marcenac" userId="c404ed9b-f53f-423f-91fc-0a66ae4dbdf7" providerId="ADAL" clId="{237CFDD5-C9BE-4A70-8BE3-CE72B2AE17D4}" dt="2026-09-23T12:47:42.202" v="1521" actId="478"/>
          <ac:cxnSpMkLst>
            <pc:docMk/>
            <pc:sldMk cId="1325288362" sldId="2147483646"/>
            <ac:cxnSpMk id="182" creationId="{C8853CFC-F415-956E-A157-D1D89F4F773E}"/>
          </ac:cxnSpMkLst>
        </pc:cxnChg>
        <pc:cxnChg chg="del">
          <ac:chgData name="Ludivine Marcenac" userId="c404ed9b-f53f-423f-91fc-0a66ae4dbdf7" providerId="ADAL" clId="{237CFDD5-C9BE-4A70-8BE3-CE72B2AE17D4}" dt="2026-09-23T12:47:41.201" v="1520" actId="478"/>
          <ac:cxnSpMkLst>
            <pc:docMk/>
            <pc:sldMk cId="1325288362" sldId="2147483646"/>
            <ac:cxnSpMk id="183" creationId="{CAE22EEA-F30B-F28F-BCF0-E3A83B173EAF}"/>
          </ac:cxnSpMkLst>
        </pc:cxnChg>
        <pc:cxnChg chg="del">
          <ac:chgData name="Ludivine Marcenac" userId="c404ed9b-f53f-423f-91fc-0a66ae4dbdf7" providerId="ADAL" clId="{237CFDD5-C9BE-4A70-8BE3-CE72B2AE17D4}" dt="2026-09-23T12:47:39.985" v="1519" actId="478"/>
          <ac:cxnSpMkLst>
            <pc:docMk/>
            <pc:sldMk cId="1325288362" sldId="2147483646"/>
            <ac:cxnSpMk id="184" creationId="{8E68792F-73A3-2F1A-76A4-3384CC2469A8}"/>
          </ac:cxnSpMkLst>
        </pc:cxnChg>
      </pc:sldChg>
    </pc:docChg>
  </pc:docChgLst>
  <pc:docChgLst>
    <pc:chgData name="Ludivine Marcenac" userId="S::lmarcenac@entsoe.eu::c404ed9b-f53f-423f-91fc-0a66ae4dbdf7" providerId="AD" clId="Web-{B8D6CA82-E625-79D3-D7A4-92FB4D68811E}"/>
    <pc:docChg chg="modSld">
      <pc:chgData name="Ludivine Marcenac" userId="S::lmarcenac@entsoe.eu::c404ed9b-f53f-423f-91fc-0a66ae4dbdf7" providerId="AD" clId="Web-{B8D6CA82-E625-79D3-D7A4-92FB4D68811E}" dt="2026-09-14T12:59:40.476" v="4" actId="20577"/>
      <pc:docMkLst>
        <pc:docMk/>
      </pc:docMkLst>
      <pc:sldChg chg="modSp">
        <pc:chgData name="Ludivine Marcenac" userId="S::lmarcenac@entsoe.eu::c404ed9b-f53f-423f-91fc-0a66ae4dbdf7" providerId="AD" clId="Web-{B8D6CA82-E625-79D3-D7A4-92FB4D68811E}" dt="2026-09-14T12:59:40.476" v="4" actId="20577"/>
        <pc:sldMkLst>
          <pc:docMk/>
          <pc:sldMk cId="758956707" sldId="781"/>
        </pc:sldMkLst>
        <pc:spChg chg="mod">
          <ac:chgData name="Ludivine Marcenac" userId="S::lmarcenac@entsoe.eu::c404ed9b-f53f-423f-91fc-0a66ae4dbdf7" providerId="AD" clId="Web-{B8D6CA82-E625-79D3-D7A4-92FB4D68811E}" dt="2026-09-14T12:59:40.476" v="4" actId="20577"/>
          <ac:spMkLst>
            <pc:docMk/>
            <pc:sldMk cId="758956707" sldId="781"/>
            <ac:spMk id="33" creationId="{0A7EE1CD-19E7-449D-BFAB-05DDF9EE5831}"/>
          </ac:spMkLst>
        </pc:spChg>
      </pc:sldChg>
    </pc:docChg>
  </pc:docChgLst>
  <pc:docChgLst>
    <pc:chgData name="Marta Mendoza-Villamayor" userId="S::mmendoza@entsoe.eu::7923b5e2-e8db-4201-9167-eb4545e09662" providerId="AD" clId="Web-{0FA4E781-7F62-F849-EB55-6AC7283D88E8}"/>
    <pc:docChg chg="addSld delSld modSld">
      <pc:chgData name="Marta Mendoza-Villamayor" userId="S::mmendoza@entsoe.eu::7923b5e2-e8db-4201-9167-eb4545e09662" providerId="AD" clId="Web-{0FA4E781-7F62-F849-EB55-6AC7283D88E8}" dt="2026-09-11T14:03:56.100" v="4"/>
      <pc:docMkLst>
        <pc:docMk/>
      </pc:docMkLst>
      <pc:sldChg chg="add del">
        <pc:chgData name="Marta Mendoza-Villamayor" userId="S::mmendoza@entsoe.eu::7923b5e2-e8db-4201-9167-eb4545e09662" providerId="AD" clId="Web-{0FA4E781-7F62-F849-EB55-6AC7283D88E8}" dt="2026-09-11T14:03:56.100" v="4"/>
        <pc:sldMkLst>
          <pc:docMk/>
          <pc:sldMk cId="3081578137" sldId="316"/>
        </pc:sldMkLst>
      </pc:sldChg>
    </pc:docChg>
  </pc:docChgLst>
  <pc:docChgLst>
    <pc:chgData name="Kristine Marcina" userId="S::kmarcina1@entsoe.eu::97f3e643-6597-4f1a-906a-572968d88077" providerId="AD" clId="Web-{C4BC57C4-C1EE-DAF3-5163-816100B85E3E}"/>
    <pc:docChg chg="addSld modSld">
      <pc:chgData name="Kristine Marcina" userId="S::kmarcina1@entsoe.eu::97f3e643-6597-4f1a-906a-572968d88077" providerId="AD" clId="Web-{C4BC57C4-C1EE-DAF3-5163-816100B85E3E}" dt="2026-09-14T09:31:51.555" v="25"/>
      <pc:docMkLst>
        <pc:docMk/>
      </pc:docMkLst>
      <pc:sldChg chg="addSp delSp modSp add replId">
        <pc:chgData name="Kristine Marcina" userId="S::kmarcina1@entsoe.eu::97f3e643-6597-4f1a-906a-572968d88077" providerId="AD" clId="Web-{C4BC57C4-C1EE-DAF3-5163-816100B85E3E}" dt="2026-09-14T09:31:51.555" v="25"/>
        <pc:sldMkLst>
          <pc:docMk/>
          <pc:sldMk cId="3699272633" sldId="2118499612"/>
        </pc:sldMkLst>
        <pc:spChg chg="mod">
          <ac:chgData name="Kristine Marcina" userId="S::kmarcina1@entsoe.eu::97f3e643-6597-4f1a-906a-572968d88077" providerId="AD" clId="Web-{C4BC57C4-C1EE-DAF3-5163-816100B85E3E}" dt="2026-09-14T09:30:38.773" v="18" actId="20577"/>
          <ac:spMkLst>
            <pc:docMk/>
            <pc:sldMk cId="3699272633" sldId="2118499612"/>
            <ac:spMk id="3" creationId="{0329F852-4528-A07C-2B9C-F1FEAD1BB224}"/>
          </ac:spMkLst>
        </pc:spChg>
        <pc:picChg chg="add mod">
          <ac:chgData name="Kristine Marcina" userId="S::kmarcina1@entsoe.eu::97f3e643-6597-4f1a-906a-572968d88077" providerId="AD" clId="Web-{C4BC57C4-C1EE-DAF3-5163-816100B85E3E}" dt="2026-09-14T09:31:48.883" v="24" actId="1076"/>
          <ac:picMkLst>
            <pc:docMk/>
            <pc:sldMk cId="3699272633" sldId="2118499612"/>
            <ac:picMk id="8" creationId="{A75E1EEF-E621-BCD1-45FC-F0399B8BFE73}"/>
          </ac:picMkLst>
        </pc:picChg>
      </pc:sldChg>
    </pc:docChg>
  </pc:docChgLst>
  <pc:docChgLst>
    <pc:chgData name="Kristine Marcina" userId="S::kmarcina1@entsoe.eu::97f3e643-6597-4f1a-906a-572968d88077" providerId="AD" clId="Web-{2E340143-AA72-CDB3-A5D9-FA9E9447CDFE}"/>
    <pc:docChg chg="modSld">
      <pc:chgData name="Kristine Marcina" userId="S::kmarcina1@entsoe.eu::97f3e643-6597-4f1a-906a-572968d88077" providerId="AD" clId="Web-{2E340143-AA72-CDB3-A5D9-FA9E9447CDFE}" dt="2026-09-16T13:41:30.776" v="38" actId="20577"/>
      <pc:docMkLst>
        <pc:docMk/>
      </pc:docMkLst>
      <pc:sldChg chg="modSp">
        <pc:chgData name="Kristine Marcina" userId="S::kmarcina1@entsoe.eu::97f3e643-6597-4f1a-906a-572968d88077" providerId="AD" clId="Web-{2E340143-AA72-CDB3-A5D9-FA9E9447CDFE}" dt="2026-09-16T13:41:30.776" v="38" actId="20577"/>
        <pc:sldMkLst>
          <pc:docMk/>
          <pc:sldMk cId="1532907035" sldId="2118499611"/>
        </pc:sldMkLst>
        <pc:spChg chg="mod">
          <ac:chgData name="Kristine Marcina" userId="S::kmarcina1@entsoe.eu::97f3e643-6597-4f1a-906a-572968d88077" providerId="AD" clId="Web-{2E340143-AA72-CDB3-A5D9-FA9E9447CDFE}" dt="2026-09-16T13:41:30.776" v="38" actId="20577"/>
          <ac:spMkLst>
            <pc:docMk/>
            <pc:sldMk cId="1532907035" sldId="2118499611"/>
            <ac:spMk id="41" creationId="{9FC9EE79-D5C6-FFC0-1E45-C2BF27C5546D}"/>
          </ac:spMkLst>
        </pc:spChg>
      </pc:sldChg>
      <pc:sldChg chg="addSp modSp">
        <pc:chgData name="Kristine Marcina" userId="S::kmarcina1@entsoe.eu::97f3e643-6597-4f1a-906a-572968d88077" providerId="AD" clId="Web-{2E340143-AA72-CDB3-A5D9-FA9E9447CDFE}" dt="2026-09-16T13:34:49.040" v="15" actId="1076"/>
        <pc:sldMkLst>
          <pc:docMk/>
          <pc:sldMk cId="3699272633" sldId="2118499612"/>
        </pc:sldMkLst>
        <pc:spChg chg="add mod">
          <ac:chgData name="Kristine Marcina" userId="S::kmarcina1@entsoe.eu::97f3e643-6597-4f1a-906a-572968d88077" providerId="AD" clId="Web-{2E340143-AA72-CDB3-A5D9-FA9E9447CDFE}" dt="2026-09-16T13:34:49.040" v="15" actId="1076"/>
          <ac:spMkLst>
            <pc:docMk/>
            <pc:sldMk cId="3699272633" sldId="2118499612"/>
            <ac:spMk id="2" creationId="{B2A4CB8A-1C28-7FCA-B53C-848F4472D4D8}"/>
          </ac:spMkLst>
        </pc:spChg>
      </pc:sldChg>
    </pc:docChg>
  </pc:docChgLst>
  <pc:docChgLst>
    <pc:chgData name="Marta Mendoza-Villamayor" userId="7923b5e2-e8db-4201-9167-eb4545e09662" providerId="ADAL" clId="{9F73A757-A413-4566-95CA-646DF78F4CB4}"/>
    <pc:docChg chg="undo custSel addSld delSld modSld sldOrd delMainMaster modSection">
      <pc:chgData name="Marta Mendoza-Villamayor" userId="7923b5e2-e8db-4201-9167-eb4545e09662" providerId="ADAL" clId="{9F73A757-A413-4566-95CA-646DF78F4CB4}" dt="2026-09-23T13:18:43.576" v="2596" actId="1037"/>
      <pc:docMkLst>
        <pc:docMk/>
      </pc:docMkLst>
      <pc:sldChg chg="modSp add mod">
        <pc:chgData name="Marta Mendoza-Villamayor" userId="7923b5e2-e8db-4201-9167-eb4545e09662" providerId="ADAL" clId="{9F73A757-A413-4566-95CA-646DF78F4CB4}" dt="2026-09-11T14:03:56.235" v="9" actId="20577"/>
        <pc:sldMkLst>
          <pc:docMk/>
          <pc:sldMk cId="3081578137" sldId="316"/>
        </pc:sldMkLst>
        <pc:spChg chg="mod">
          <ac:chgData name="Marta Mendoza-Villamayor" userId="7923b5e2-e8db-4201-9167-eb4545e09662" providerId="ADAL" clId="{9F73A757-A413-4566-95CA-646DF78F4CB4}" dt="2026-09-11T14:03:47.423" v="1"/>
          <ac:spMkLst>
            <pc:docMk/>
            <pc:sldMk cId="3081578137" sldId="316"/>
            <ac:spMk id="2" creationId="{04929682-0EC8-E14D-A62E-09539E1FB6C6}"/>
          </ac:spMkLst>
        </pc:spChg>
        <pc:spChg chg="mod">
          <ac:chgData name="Marta Mendoza-Villamayor" userId="7923b5e2-e8db-4201-9167-eb4545e09662" providerId="ADAL" clId="{9F73A757-A413-4566-95CA-646DF78F4CB4}" dt="2026-09-11T14:03:56.235" v="9" actId="20577"/>
          <ac:spMkLst>
            <pc:docMk/>
            <pc:sldMk cId="3081578137" sldId="316"/>
            <ac:spMk id="3" creationId="{6C5A6491-4D67-CE49-B913-BB00FBD9C5C5}"/>
          </ac:spMkLst>
        </pc:spChg>
      </pc:sldChg>
      <pc:sldChg chg="addSp delSp modSp mod ord modNotesTx">
        <pc:chgData name="Marta Mendoza-Villamayor" userId="7923b5e2-e8db-4201-9167-eb4545e09662" providerId="ADAL" clId="{9F73A757-A413-4566-95CA-646DF78F4CB4}" dt="2026-09-18T07:15:56.142" v="2256" actId="478"/>
        <pc:sldMkLst>
          <pc:docMk/>
          <pc:sldMk cId="415379927" sldId="2118499613"/>
        </pc:sldMkLst>
        <pc:spChg chg="mod">
          <ac:chgData name="Marta Mendoza-Villamayor" userId="7923b5e2-e8db-4201-9167-eb4545e09662" providerId="ADAL" clId="{9F73A757-A413-4566-95CA-646DF78F4CB4}" dt="2026-09-17T10:58:32.822" v="937" actId="1076"/>
          <ac:spMkLst>
            <pc:docMk/>
            <pc:sldMk cId="415379927" sldId="2118499613"/>
            <ac:spMk id="5" creationId="{ABB985DC-3900-019C-5CA6-E79D3881DD07}"/>
          </ac:spMkLst>
        </pc:spChg>
        <pc:spChg chg="mod">
          <ac:chgData name="Marta Mendoza-Villamayor" userId="7923b5e2-e8db-4201-9167-eb4545e09662" providerId="ADAL" clId="{9F73A757-A413-4566-95CA-646DF78F4CB4}" dt="2026-09-17T10:53:00.052" v="731" actId="20577"/>
          <ac:spMkLst>
            <pc:docMk/>
            <pc:sldMk cId="415379927" sldId="2118499613"/>
            <ac:spMk id="17" creationId="{8B637D61-F302-1A5B-EEA7-CAD08DC4DF42}"/>
          </ac:spMkLst>
        </pc:spChg>
        <pc:spChg chg="mod">
          <ac:chgData name="Marta Mendoza-Villamayor" userId="7923b5e2-e8db-4201-9167-eb4545e09662" providerId="ADAL" clId="{9F73A757-A413-4566-95CA-646DF78F4CB4}" dt="2026-09-17T11:20:13.525" v="2180" actId="12"/>
          <ac:spMkLst>
            <pc:docMk/>
            <pc:sldMk cId="415379927" sldId="2118499613"/>
            <ac:spMk id="29" creationId="{2D38AEFB-05EB-788F-17C0-B23DA6E3ACB9}"/>
          </ac:spMkLst>
        </pc:spChg>
        <pc:grpChg chg="topLvl">
          <ac:chgData name="Marta Mendoza-Villamayor" userId="7923b5e2-e8db-4201-9167-eb4545e09662" providerId="ADAL" clId="{9F73A757-A413-4566-95CA-646DF78F4CB4}" dt="2026-09-18T07:15:56.142" v="2256" actId="478"/>
          <ac:grpSpMkLst>
            <pc:docMk/>
            <pc:sldMk cId="415379927" sldId="2118499613"/>
            <ac:grpSpMk id="15" creationId="{1DA55CA8-F7C9-22E9-FF59-B22780E9DD19}"/>
          </ac:grpSpMkLst>
        </pc:grpChg>
      </pc:sldChg>
      <pc:sldChg chg="addSp delSp modSp add mod modNotesTx">
        <pc:chgData name="Marta Mendoza-Villamayor" userId="7923b5e2-e8db-4201-9167-eb4545e09662" providerId="ADAL" clId="{9F73A757-A413-4566-95CA-646DF78F4CB4}" dt="2026-09-23T13:18:43.576" v="2596" actId="1037"/>
        <pc:sldMkLst>
          <pc:docMk/>
          <pc:sldMk cId="361277049" sldId="2147483643"/>
        </pc:sldMkLst>
        <pc:spChg chg="mod">
          <ac:chgData name="Marta Mendoza-Villamayor" userId="7923b5e2-e8db-4201-9167-eb4545e09662" providerId="ADAL" clId="{9F73A757-A413-4566-95CA-646DF78F4CB4}" dt="2026-09-22T14:50:31.721" v="2551"/>
          <ac:spMkLst>
            <pc:docMk/>
            <pc:sldMk cId="361277049" sldId="2147483643"/>
            <ac:spMk id="3" creationId="{9B047728-1A66-26AC-5261-CCA4B2C59A98}"/>
          </ac:spMkLst>
        </pc:spChg>
        <pc:spChg chg="mod">
          <ac:chgData name="Marta Mendoza-Villamayor" userId="7923b5e2-e8db-4201-9167-eb4545e09662" providerId="ADAL" clId="{9F73A757-A413-4566-95CA-646DF78F4CB4}" dt="2026-09-17T10:48:03.129" v="611" actId="1076"/>
          <ac:spMkLst>
            <pc:docMk/>
            <pc:sldMk cId="361277049" sldId="2147483643"/>
            <ac:spMk id="9" creationId="{62E622C3-B1B8-9054-06C9-14AA3A4EFED0}"/>
          </ac:spMkLst>
        </pc:spChg>
        <pc:spChg chg="add mod">
          <ac:chgData name="Marta Mendoza-Villamayor" userId="7923b5e2-e8db-4201-9167-eb4545e09662" providerId="ADAL" clId="{9F73A757-A413-4566-95CA-646DF78F4CB4}" dt="2026-09-17T10:56:23.147" v="926" actId="1076"/>
          <ac:spMkLst>
            <pc:docMk/>
            <pc:sldMk cId="361277049" sldId="2147483643"/>
            <ac:spMk id="18" creationId="{00C93CD2-6DAD-E014-D26F-7034438E689A}"/>
          </ac:spMkLst>
        </pc:spChg>
        <pc:spChg chg="add del mod">
          <ac:chgData name="Marta Mendoza-Villamayor" userId="7923b5e2-e8db-4201-9167-eb4545e09662" providerId="ADAL" clId="{9F73A757-A413-4566-95CA-646DF78F4CB4}" dt="2026-09-22T14:50:03.906" v="2547" actId="478"/>
          <ac:spMkLst>
            <pc:docMk/>
            <pc:sldMk cId="361277049" sldId="2147483643"/>
            <ac:spMk id="19" creationId="{65A287F3-91D0-E362-F088-42D2A86B1FF7}"/>
          </ac:spMkLst>
        </pc:spChg>
        <pc:spChg chg="add mod">
          <ac:chgData name="Marta Mendoza-Villamayor" userId="7923b5e2-e8db-4201-9167-eb4545e09662" providerId="ADAL" clId="{9F73A757-A413-4566-95CA-646DF78F4CB4}" dt="2026-09-23T13:17:37.426" v="2585" actId="1076"/>
          <ac:spMkLst>
            <pc:docMk/>
            <pc:sldMk cId="361277049" sldId="2147483643"/>
            <ac:spMk id="20" creationId="{8ED51B22-2ADA-2183-2177-57B0D39AC876}"/>
          </ac:spMkLst>
        </pc:spChg>
        <pc:spChg chg="add mod">
          <ac:chgData name="Marta Mendoza-Villamayor" userId="7923b5e2-e8db-4201-9167-eb4545e09662" providerId="ADAL" clId="{9F73A757-A413-4566-95CA-646DF78F4CB4}" dt="2026-09-22T14:50:47.575" v="2553" actId="1076"/>
          <ac:spMkLst>
            <pc:docMk/>
            <pc:sldMk cId="361277049" sldId="2147483643"/>
            <ac:spMk id="22" creationId="{D6B98E12-448D-87C4-F5DC-D4D9C7C72D08}"/>
          </ac:spMkLst>
        </pc:spChg>
        <pc:grpChg chg="mod">
          <ac:chgData name="Marta Mendoza-Villamayor" userId="7923b5e2-e8db-4201-9167-eb4545e09662" providerId="ADAL" clId="{9F73A757-A413-4566-95CA-646DF78F4CB4}" dt="2026-09-17T10:48:12.679" v="613" actId="1076"/>
          <ac:grpSpMkLst>
            <pc:docMk/>
            <pc:sldMk cId="361277049" sldId="2147483643"/>
            <ac:grpSpMk id="4" creationId="{0C1C3951-A79E-5C24-71EE-C5795081E4B1}"/>
          </ac:grpSpMkLst>
        </pc:grpChg>
        <pc:picChg chg="add mod">
          <ac:chgData name="Marta Mendoza-Villamayor" userId="7923b5e2-e8db-4201-9167-eb4545e09662" providerId="ADAL" clId="{9F73A757-A413-4566-95CA-646DF78F4CB4}" dt="2026-09-17T10:48:16.094" v="614" actId="14100"/>
          <ac:picMkLst>
            <pc:docMk/>
            <pc:sldMk cId="361277049" sldId="2147483643"/>
            <ac:picMk id="7" creationId="{81AD754D-91C0-4333-DEC7-26F089326499}"/>
          </ac:picMkLst>
        </pc:picChg>
        <pc:picChg chg="mod">
          <ac:chgData name="Marta Mendoza-Villamayor" userId="7923b5e2-e8db-4201-9167-eb4545e09662" providerId="ADAL" clId="{9F73A757-A413-4566-95CA-646DF78F4CB4}" dt="2026-09-23T13:18:43.576" v="2596" actId="1037"/>
          <ac:picMkLst>
            <pc:docMk/>
            <pc:sldMk cId="361277049" sldId="2147483643"/>
            <ac:picMk id="8" creationId="{7FE89E63-E628-1267-9761-1311B8C8F5B0}"/>
          </ac:picMkLst>
        </pc:picChg>
        <pc:picChg chg="add del mod">
          <ac:chgData name="Marta Mendoza-Villamayor" userId="7923b5e2-e8db-4201-9167-eb4545e09662" providerId="ADAL" clId="{9F73A757-A413-4566-95CA-646DF78F4CB4}" dt="2026-09-23T13:17:23.640" v="2582" actId="478"/>
          <ac:picMkLst>
            <pc:docMk/>
            <pc:sldMk cId="361277049" sldId="2147483643"/>
            <ac:picMk id="11" creationId="{17156F3D-7DF1-B05C-3C03-D70080AF9F24}"/>
          </ac:picMkLst>
        </pc:picChg>
        <pc:picChg chg="add del">
          <ac:chgData name="Marta Mendoza-Villamayor" userId="7923b5e2-e8db-4201-9167-eb4545e09662" providerId="ADAL" clId="{9F73A757-A413-4566-95CA-646DF78F4CB4}" dt="2026-09-22T14:49:23.544" v="2539" actId="478"/>
          <ac:picMkLst>
            <pc:docMk/>
            <pc:sldMk cId="361277049" sldId="2147483643"/>
            <ac:picMk id="13" creationId="{D4BEFB22-4AD8-E137-FD21-668DF3C8BB5D}"/>
          </ac:picMkLst>
        </pc:picChg>
        <pc:picChg chg="add mod modCrop">
          <ac:chgData name="Marta Mendoza-Villamayor" userId="7923b5e2-e8db-4201-9167-eb4545e09662" providerId="ADAL" clId="{9F73A757-A413-4566-95CA-646DF78F4CB4}" dt="2026-09-23T13:17:29.923" v="2584" actId="1076"/>
          <ac:picMkLst>
            <pc:docMk/>
            <pc:sldMk cId="361277049" sldId="2147483643"/>
            <ac:picMk id="14" creationId="{ED4C1AE2-CE58-BB06-98E4-D7BBB1FA7E04}"/>
          </ac:picMkLst>
        </pc:picChg>
      </pc:sldChg>
      <pc:sldChg chg="addSp delSp modSp add mod modNotesTx">
        <pc:chgData name="Marta Mendoza-Villamayor" userId="7923b5e2-e8db-4201-9167-eb4545e09662" providerId="ADAL" clId="{9F73A757-A413-4566-95CA-646DF78F4CB4}" dt="2026-09-18T07:15:50.211" v="2255" actId="478"/>
        <pc:sldMkLst>
          <pc:docMk/>
          <pc:sldMk cId="505049413" sldId="2147483644"/>
        </pc:sldMkLst>
        <pc:spChg chg="mod">
          <ac:chgData name="Marta Mendoza-Villamayor" userId="7923b5e2-e8db-4201-9167-eb4545e09662" providerId="ADAL" clId="{9F73A757-A413-4566-95CA-646DF78F4CB4}" dt="2026-09-17T11:00:35.395" v="957" actId="1076"/>
          <ac:spMkLst>
            <pc:docMk/>
            <pc:sldMk cId="505049413" sldId="2147483644"/>
            <ac:spMk id="9" creationId="{D0AAA8BF-58AF-ED5A-CD48-51B99A414571}"/>
          </ac:spMkLst>
        </pc:spChg>
        <pc:spChg chg="mod topLvl">
          <ac:chgData name="Marta Mendoza-Villamayor" userId="7923b5e2-e8db-4201-9167-eb4545e09662" providerId="ADAL" clId="{9F73A757-A413-4566-95CA-646DF78F4CB4}" dt="2026-09-18T07:15:50.211" v="2255" actId="478"/>
          <ac:spMkLst>
            <pc:docMk/>
            <pc:sldMk cId="505049413" sldId="2147483644"/>
            <ac:spMk id="33" creationId="{DEE73888-C007-7A60-C5C8-F6AAD48FFDC7}"/>
          </ac:spMkLst>
        </pc:spChg>
        <pc:spChg chg="mod">
          <ac:chgData name="Marta Mendoza-Villamayor" userId="7923b5e2-e8db-4201-9167-eb4545e09662" providerId="ADAL" clId="{9F73A757-A413-4566-95CA-646DF78F4CB4}" dt="2026-09-17T11:17:18.710" v="2076" actId="1035"/>
          <ac:spMkLst>
            <pc:docMk/>
            <pc:sldMk cId="505049413" sldId="2147483644"/>
            <ac:spMk id="40" creationId="{C95BEC81-50AE-2DC4-B296-0EF878412FF3}"/>
          </ac:spMkLst>
        </pc:spChg>
        <pc:picChg chg="add mod">
          <ac:chgData name="Marta Mendoza-Villamayor" userId="7923b5e2-e8db-4201-9167-eb4545e09662" providerId="ADAL" clId="{9F73A757-A413-4566-95CA-646DF78F4CB4}" dt="2026-09-17T11:00:44.413" v="958" actId="1076"/>
          <ac:picMkLst>
            <pc:docMk/>
            <pc:sldMk cId="505049413" sldId="2147483644"/>
            <ac:picMk id="16" creationId="{417FA818-E802-14C8-4CF2-D0A1F96A05FD}"/>
          </ac:picMkLst>
        </pc:picChg>
      </pc:sldChg>
      <pc:sldChg chg="addSp delSp modSp add del mod">
        <pc:chgData name="Marta Mendoza-Villamayor" userId="7923b5e2-e8db-4201-9167-eb4545e09662" providerId="ADAL" clId="{9F73A757-A413-4566-95CA-646DF78F4CB4}" dt="2026-09-23T13:16:19.423" v="2578" actId="47"/>
        <pc:sldMkLst>
          <pc:docMk/>
          <pc:sldMk cId="530678569" sldId="2147483645"/>
        </pc:sldMkLst>
        <pc:spChg chg="mod">
          <ac:chgData name="Marta Mendoza-Villamayor" userId="7923b5e2-e8db-4201-9167-eb4545e09662" providerId="ADAL" clId="{9F73A757-A413-4566-95CA-646DF78F4CB4}" dt="2026-09-22T14:44:53.677" v="2527" actId="33524"/>
          <ac:spMkLst>
            <pc:docMk/>
            <pc:sldMk cId="530678569" sldId="2147483645"/>
            <ac:spMk id="3" creationId="{060EA470-3602-2236-0158-81364C160FC5}"/>
          </ac:spMkLst>
        </pc:spChg>
        <pc:spChg chg="mod">
          <ac:chgData name="Marta Mendoza-Villamayor" userId="7923b5e2-e8db-4201-9167-eb4545e09662" providerId="ADAL" clId="{9F73A757-A413-4566-95CA-646DF78F4CB4}" dt="2026-09-23T09:53:24.599" v="2560" actId="20577"/>
          <ac:spMkLst>
            <pc:docMk/>
            <pc:sldMk cId="530678569" sldId="2147483645"/>
            <ac:spMk id="40" creationId="{5AE4A49B-46A2-A604-28FA-D94EB56A7194}"/>
          </ac:spMkLst>
        </pc:spChg>
        <pc:graphicFrameChg chg="add del mod modGraphic">
          <ac:chgData name="Marta Mendoza-Villamayor" userId="7923b5e2-e8db-4201-9167-eb4545e09662" providerId="ADAL" clId="{9F73A757-A413-4566-95CA-646DF78F4CB4}" dt="2026-09-22T14:42:39.119" v="2519" actId="478"/>
          <ac:graphicFrameMkLst>
            <pc:docMk/>
            <pc:sldMk cId="530678569" sldId="2147483645"/>
            <ac:graphicFrameMk id="6" creationId="{31F53024-E7D6-17C7-664B-70C7C10751C1}"/>
          </ac:graphicFrameMkLst>
        </pc:graphicFrameChg>
        <pc:picChg chg="add mod">
          <ac:chgData name="Marta Mendoza-Villamayor" userId="7923b5e2-e8db-4201-9167-eb4545e09662" providerId="ADAL" clId="{9F73A757-A413-4566-95CA-646DF78F4CB4}" dt="2026-09-22T14:44:39.313" v="2525" actId="14100"/>
          <ac:picMkLst>
            <pc:docMk/>
            <pc:sldMk cId="530678569" sldId="2147483645"/>
            <ac:picMk id="10" creationId="{0317CB57-8D4B-51E5-41A3-444C0F3364A8}"/>
          </ac:picMkLst>
        </pc:picChg>
      </pc:sldChg>
    </pc:docChg>
  </pc:docChgLst>
  <pc:docChgLst>
    <pc:chgData name="Ludivine Marcenac" userId="S::lmarcenac@entsoe.eu::c404ed9b-f53f-423f-91fc-0a66ae4dbdf7" providerId="AD" clId="Web-{BAE23CD9-FFDE-82F2-02C2-2CA83B829A41}"/>
    <pc:docChg chg="modSld">
      <pc:chgData name="Ludivine Marcenac" userId="S::lmarcenac@entsoe.eu::c404ed9b-f53f-423f-91fc-0a66ae4dbdf7" providerId="AD" clId="Web-{BAE23CD9-FFDE-82F2-02C2-2CA83B829A41}" dt="2026-09-23T12:19:03.690" v="3" actId="20577"/>
      <pc:docMkLst>
        <pc:docMk/>
      </pc:docMkLst>
      <pc:sldChg chg="modSp">
        <pc:chgData name="Ludivine Marcenac" userId="S::lmarcenac@entsoe.eu::c404ed9b-f53f-423f-91fc-0a66ae4dbdf7" providerId="AD" clId="Web-{BAE23CD9-FFDE-82F2-02C2-2CA83B829A41}" dt="2026-09-23T12:19:03.690" v="3" actId="20577"/>
        <pc:sldMkLst>
          <pc:docMk/>
          <pc:sldMk cId="3081578137" sldId="316"/>
        </pc:sldMkLst>
        <pc:spChg chg="mod">
          <ac:chgData name="Ludivine Marcenac" userId="S::lmarcenac@entsoe.eu::c404ed9b-f53f-423f-91fc-0a66ae4dbdf7" providerId="AD" clId="Web-{BAE23CD9-FFDE-82F2-02C2-2CA83B829A41}" dt="2026-09-23T12:19:03.690" v="3" actId="20577"/>
          <ac:spMkLst>
            <pc:docMk/>
            <pc:sldMk cId="3081578137" sldId="316"/>
            <ac:spMk id="2" creationId="{04929682-0EC8-E14D-A62E-09539E1FB6C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8C_799F174F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8D_AD324E7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8E_4980E8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16_D9B9101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17_B7E05C4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80000018_4FF670EF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endParaRPr lang="de-D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1.5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1-5B48-8B9E-0F434E37979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2.4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1-5B48-8B9E-0F434E37979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1-5B48-8B9E-0F434E379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2657952"/>
        <c:axId val="-79949744"/>
      </c:barChart>
      <c:catAx>
        <c:axId val="112657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79949744"/>
        <c:crosses val="autoZero"/>
        <c:auto val="1"/>
        <c:lblAlgn val="ctr"/>
        <c:lblOffset val="100"/>
        <c:noMultiLvlLbl val="0"/>
      </c:catAx>
      <c:valAx>
        <c:axId val="-79949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6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;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/</a:t>
            </a:r>
            <a:r>
              <a:rPr lang="de-DE" err="1"/>
              <a:t>colours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icons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appear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side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click</a:t>
            </a:r>
            <a:r>
              <a:rPr lang="de-DE"/>
              <a:t>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5-0840-AE9B-B74998F1490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5-0840-AE9B-B74998F149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135-0840-AE9B-B74998F149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A135-0840-AE9B-B74998F14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2096"/>
        <c:axId val="90308880"/>
      </c:areaChart>
      <c:dateAx>
        <c:axId val="58620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90308880"/>
        <c:crosses val="autoZero"/>
        <c:auto val="1"/>
        <c:lblOffset val="100"/>
        <c:baseTimeUnit val="months"/>
      </c:dateAx>
      <c:valAx>
        <c:axId val="903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862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1313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Edit title of pie chart here</a:t>
            </a:r>
            <a:endParaRPr lang="en-US"/>
          </a:p>
        </c:rich>
      </c:tx>
      <c:layout>
        <c:manualLayout>
          <c:xMode val="edge"/>
          <c:yMode val="edge"/>
          <c:x val="0.17198479785250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23-114E-9886-4C7428944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23-114E-9886-4C7428944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23-114E-9886-4C7428944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23-114E-9886-4C7428944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23-114E-9886-4C7428944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23-114E-9886-4C74289445EE}"/>
              </c:ext>
            </c:extLst>
          </c:dPt>
          <c:cat>
            <c:strRef>
              <c:f>Tabelle1!$A$2:$A$7</c:f>
              <c:strCache>
                <c:ptCount val="6"/>
                <c:pt idx="0">
                  <c:v>1. Lorem</c:v>
                </c:pt>
                <c:pt idx="1">
                  <c:v>2. Lorem</c:v>
                </c:pt>
                <c:pt idx="2">
                  <c:v>3. Lorem</c:v>
                </c:pt>
                <c:pt idx="3">
                  <c:v>4. Lorem</c:v>
                </c:pt>
                <c:pt idx="4">
                  <c:v>5. Lorem</c:v>
                </c:pt>
                <c:pt idx="5">
                  <c:v>6.Lorem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23-114E-9886-4C7428944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endParaRPr lang="de-D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de-D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1.5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1-5B48-8B9E-0F434E37979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2.4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1-5B48-8B9E-0F434E37979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1-5B48-8B9E-0F434E379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112657952"/>
        <c:axId val="-79949744"/>
      </c:barChart>
      <c:catAx>
        <c:axId val="112657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79949744"/>
        <c:crosses val="autoZero"/>
        <c:auto val="1"/>
        <c:lblAlgn val="ctr"/>
        <c:lblOffset val="100"/>
        <c:noMultiLvlLbl val="0"/>
      </c:catAx>
      <c:valAx>
        <c:axId val="-79949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6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Title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;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data</a:t>
            </a:r>
            <a:r>
              <a:rPr lang="de-DE"/>
              <a:t> /</a:t>
            </a:r>
            <a:r>
              <a:rPr lang="de-DE" err="1"/>
              <a:t>colours</a:t>
            </a:r>
            <a:r>
              <a:rPr lang="de-DE"/>
              <a:t> </a:t>
            </a:r>
            <a:r>
              <a:rPr lang="de-DE" err="1"/>
              <a:t>by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icons</a:t>
            </a:r>
            <a:r>
              <a:rPr lang="de-DE"/>
              <a:t> </a:t>
            </a:r>
            <a:r>
              <a:rPr lang="de-DE" err="1"/>
              <a:t>which</a:t>
            </a:r>
            <a:r>
              <a:rPr lang="de-DE"/>
              <a:t> </a:t>
            </a:r>
            <a:r>
              <a:rPr lang="de-DE" err="1"/>
              <a:t>appear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right</a:t>
            </a:r>
            <a:r>
              <a:rPr lang="de-DE"/>
              <a:t> </a:t>
            </a:r>
            <a:r>
              <a:rPr lang="de-DE" err="1"/>
              <a:t>side</a:t>
            </a:r>
            <a:r>
              <a:rPr lang="de-DE"/>
              <a:t> </a:t>
            </a: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click</a:t>
            </a:r>
            <a:r>
              <a:rPr lang="de-DE"/>
              <a:t>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5-0840-AE9B-B74998F1490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5-0840-AE9B-B74998F149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135-0840-AE9B-B74998F149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cat>
            <c:numRef>
              <c:f>Tabelle1!$A$2:$A$6</c:f>
              <c:numCache>
                <c:formatCode>m/d/yyyy</c:formatCode>
                <c:ptCount val="5"/>
                <c:pt idx="0">
                  <c:v>43525</c:v>
                </c:pt>
                <c:pt idx="1">
                  <c:v>43617</c:v>
                </c:pt>
                <c:pt idx="2">
                  <c:v>43647</c:v>
                </c:pt>
                <c:pt idx="3">
                  <c:v>43678</c:v>
                </c:pt>
                <c:pt idx="4">
                  <c:v>43344</c:v>
                </c:pt>
              </c:numCache>
            </c:numRef>
          </c:cat>
          <c:val>
            <c:numRef>
              <c:f>Tabelle1!$E$2:$E$6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3-A135-0840-AE9B-B74998F14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2096"/>
        <c:axId val="90308880"/>
      </c:areaChart>
      <c:dateAx>
        <c:axId val="58620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90308880"/>
        <c:crosses val="autoZero"/>
        <c:auto val="1"/>
        <c:lblOffset val="100"/>
        <c:baseTimeUnit val="months"/>
      </c:dateAx>
      <c:valAx>
        <c:axId val="903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31313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862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31313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31313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de-DE"/>
              <a:t>Edit title of pie chart here</a:t>
            </a:r>
            <a:endParaRPr lang="en-US"/>
          </a:p>
        </c:rich>
      </c:tx>
      <c:layout>
        <c:manualLayout>
          <c:xMode val="edge"/>
          <c:yMode val="edge"/>
          <c:x val="0.17198479785250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23-114E-9886-4C7428944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23-114E-9886-4C7428944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23-114E-9886-4C7428944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23-114E-9886-4C7428944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723-114E-9886-4C7428944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723-114E-9886-4C74289445EE}"/>
              </c:ext>
            </c:extLst>
          </c:dPt>
          <c:cat>
            <c:strRef>
              <c:f>Tabelle1!$A$2:$A$7</c:f>
              <c:strCache>
                <c:ptCount val="6"/>
                <c:pt idx="0">
                  <c:v>1. Lorem</c:v>
                </c:pt>
                <c:pt idx="1">
                  <c:v>2. Lorem</c:v>
                </c:pt>
                <c:pt idx="2">
                  <c:v>3. Lorem</c:v>
                </c:pt>
                <c:pt idx="3">
                  <c:v>4. Lorem</c:v>
                </c:pt>
                <c:pt idx="4">
                  <c:v>5. Lorem</c:v>
                </c:pt>
                <c:pt idx="5">
                  <c:v>6.Lorem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5</c:v>
                </c:pt>
                <c:pt idx="3">
                  <c:v>5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23-114E-9886-4C7428944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#4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#6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72191-0C9C-40E7-8E87-45CA8E3AA4CF}" type="doc">
      <dgm:prSet loTypeId="urn:microsoft.com/office/officeart/2005/8/layout/hList6" loCatId="list" qsTypeId="urn:microsoft.com/office/officeart/2005/8/quickstyle/simple2#4" qsCatId="simple" csTypeId="urn:microsoft.com/office/officeart/2005/8/colors/accent1_5#4" csCatId="accent1" phldr="1"/>
      <dgm:spPr/>
      <dgm:t>
        <a:bodyPr/>
        <a:lstStyle/>
        <a:p>
          <a:endParaRPr lang="de-DE"/>
        </a:p>
      </dgm:t>
    </dgm:pt>
    <dgm:pt modelId="{41D35DD2-60D8-418D-85EC-2DDDB1333EEC}">
      <dgm:prSet phldrT="[Text]" custT="1"/>
      <dgm:spPr/>
      <dgm:t>
        <a:bodyPr lIns="108000" rIns="108000" anchor="t" anchorCtr="0"/>
        <a:lstStyle/>
        <a:p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7E6F74-656E-4031-B0C9-6840FFD898DE}" type="parTrans" cxnId="{FCEA10CF-153D-4DF2-9E7A-CBFE2382D518}">
      <dgm:prSet/>
      <dgm:spPr/>
      <dgm:t>
        <a:bodyPr/>
        <a:lstStyle/>
        <a:p>
          <a:endParaRPr lang="de-DE"/>
        </a:p>
      </dgm:t>
    </dgm:pt>
    <dgm:pt modelId="{F616E22F-A0A4-400D-A2EF-AB771AFFDA0D}" type="sibTrans" cxnId="{FCEA10CF-153D-4DF2-9E7A-CBFE2382D518}">
      <dgm:prSet/>
      <dgm:spPr/>
      <dgm:t>
        <a:bodyPr/>
        <a:lstStyle/>
        <a:p>
          <a:endParaRPr lang="de-DE"/>
        </a:p>
      </dgm:t>
    </dgm:pt>
    <dgm:pt modelId="{F1327EE5-B19C-44E8-BECC-3DD8D56DEB1B}">
      <dgm:prSet phldrT="[Text]" custT="1"/>
      <dgm:spPr/>
      <dgm:t>
        <a:bodyPr lIns="108000" rIns="108000" anchor="t" anchorCtr="0"/>
        <a:lstStyle/>
        <a:p>
          <a:r>
            <a:rPr lang="de-DE" sz="18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gm:t>
    </dgm:pt>
    <dgm:pt modelId="{BE1CEAA6-FF0C-48B7-A410-4A9AB2DEB41D}" type="parTrans" cxnId="{ED2B1FDF-C923-403B-912F-9EADBAEA238D}">
      <dgm:prSet/>
      <dgm:spPr/>
      <dgm:t>
        <a:bodyPr/>
        <a:lstStyle/>
        <a:p>
          <a:endParaRPr lang="de-DE"/>
        </a:p>
      </dgm:t>
    </dgm:pt>
    <dgm:pt modelId="{9D20CA89-5A5B-4A1B-8F03-45934064D1D7}" type="sibTrans" cxnId="{ED2B1FDF-C923-403B-912F-9EADBAEA238D}">
      <dgm:prSet/>
      <dgm:spPr/>
      <dgm:t>
        <a:bodyPr/>
        <a:lstStyle/>
        <a:p>
          <a:endParaRPr lang="de-DE"/>
        </a:p>
      </dgm:t>
    </dgm:pt>
    <dgm:pt modelId="{EE8AF158-0E30-4505-B8A3-A23D841EE20A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D07C9-E0D7-47A1-9B0E-8B9AD0943242}" type="parTrans" cxnId="{42B4191B-AA71-43DD-B7AB-E77E73091A3D}">
      <dgm:prSet/>
      <dgm:spPr/>
      <dgm:t>
        <a:bodyPr/>
        <a:lstStyle/>
        <a:p>
          <a:endParaRPr lang="de-DE"/>
        </a:p>
      </dgm:t>
    </dgm:pt>
    <dgm:pt modelId="{9441BC0C-AF0E-4D63-8062-EC704073BDAE}" type="sibTrans" cxnId="{42B4191B-AA71-43DD-B7AB-E77E73091A3D}">
      <dgm:prSet/>
      <dgm:spPr/>
      <dgm:t>
        <a:bodyPr/>
        <a:lstStyle/>
        <a:p>
          <a:endParaRPr lang="de-DE"/>
        </a:p>
      </dgm:t>
    </dgm:pt>
    <dgm:pt modelId="{60165A43-387F-48C1-9A6D-CDB9DC2B8430}">
      <dgm:prSet phldrT="[Text]" custT="1"/>
      <dgm:spPr/>
      <dgm:t>
        <a:bodyPr lIns="108000" rIns="108000" anchor="t" anchorCtr="0"/>
        <a:lstStyle/>
        <a:p>
          <a:pPr algn="ctr"/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818567-8CD9-4F41-BB00-176963A304E0}" type="parTrans" cxnId="{326793B2-D1DB-41A0-9B7A-91690CBD1914}">
      <dgm:prSet/>
      <dgm:spPr/>
      <dgm:t>
        <a:bodyPr/>
        <a:lstStyle/>
        <a:p>
          <a:endParaRPr lang="de-DE"/>
        </a:p>
      </dgm:t>
    </dgm:pt>
    <dgm:pt modelId="{A20C13DE-89C7-41E8-A4A2-44CE8C7F3A82}" type="sibTrans" cxnId="{326793B2-D1DB-41A0-9B7A-91690CBD1914}">
      <dgm:prSet/>
      <dgm:spPr/>
      <dgm:t>
        <a:bodyPr/>
        <a:lstStyle/>
        <a:p>
          <a:endParaRPr lang="de-DE"/>
        </a:p>
      </dgm:t>
    </dgm:pt>
    <dgm:pt modelId="{C84332FE-BA2D-4E3A-B596-1F7D570FDBDC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CA44-FE56-4CE3-B513-6B0AA8660336}" type="parTrans" cxnId="{9E7CF060-AB35-4E5B-A20E-8260A214D4EB}">
      <dgm:prSet/>
      <dgm:spPr/>
      <dgm:t>
        <a:bodyPr/>
        <a:lstStyle/>
        <a:p>
          <a:endParaRPr lang="de-DE"/>
        </a:p>
      </dgm:t>
    </dgm:pt>
    <dgm:pt modelId="{56AEA3D6-0921-4F14-A536-6639BB6C77B0}" type="sibTrans" cxnId="{9E7CF060-AB35-4E5B-A20E-8260A214D4EB}">
      <dgm:prSet/>
      <dgm:spPr/>
      <dgm:t>
        <a:bodyPr/>
        <a:lstStyle/>
        <a:p>
          <a:endParaRPr lang="de-DE"/>
        </a:p>
      </dgm:t>
    </dgm:pt>
    <dgm:pt modelId="{6739F360-3A3D-4D48-9318-6DD1CAAAB06B}">
      <dgm:prSet phldrT="[Text]" custT="1"/>
      <dgm:spPr/>
      <dgm:t>
        <a:bodyPr lIns="108000" rIns="108000" anchor="t" anchorCtr="0"/>
        <a:lstStyle/>
        <a:p>
          <a:r>
            <a:rPr lang="en-US" sz="18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5F70DF-B890-47C8-8BEA-DC8FC9CF5083}" type="sibTrans" cxnId="{6F8514AC-6131-4A35-90AD-D7289116BB05}">
      <dgm:prSet/>
      <dgm:spPr/>
      <dgm:t>
        <a:bodyPr/>
        <a:lstStyle/>
        <a:p>
          <a:endParaRPr lang="de-DE"/>
        </a:p>
      </dgm:t>
    </dgm:pt>
    <dgm:pt modelId="{0EFD0371-0338-466E-9D6C-1A23492C1D5A}" type="parTrans" cxnId="{6F8514AC-6131-4A35-90AD-D7289116BB05}">
      <dgm:prSet/>
      <dgm:spPr/>
      <dgm:t>
        <a:bodyPr/>
        <a:lstStyle/>
        <a:p>
          <a:endParaRPr lang="de-DE"/>
        </a:p>
      </dgm:t>
    </dgm:pt>
    <dgm:pt modelId="{27E9E500-62EC-46C2-B7C8-3723367EE8E7}" type="pres">
      <dgm:prSet presAssocID="{BF372191-0C9C-40E7-8E87-45CA8E3AA4CF}" presName="Name0" presStyleCnt="0">
        <dgm:presLayoutVars>
          <dgm:dir/>
          <dgm:resizeHandles val="exact"/>
        </dgm:presLayoutVars>
      </dgm:prSet>
      <dgm:spPr/>
    </dgm:pt>
    <dgm:pt modelId="{32E9553A-2CF3-4DEA-AB3F-F65A55D7581E}" type="pres">
      <dgm:prSet presAssocID="{41D35DD2-60D8-418D-85EC-2DDDB1333EEC}" presName="node" presStyleLbl="node1" presStyleIdx="0" presStyleCnt="4" custScaleX="2000000">
        <dgm:presLayoutVars>
          <dgm:bulletEnabled val="1"/>
        </dgm:presLayoutVars>
      </dgm:prSet>
      <dgm:spPr/>
    </dgm:pt>
    <dgm:pt modelId="{354721F1-31E2-437B-87FF-1DCD623A0331}" type="pres">
      <dgm:prSet presAssocID="{F616E22F-A0A4-400D-A2EF-AB771AFFDA0D}" presName="sibTrans" presStyleCnt="0"/>
      <dgm:spPr/>
    </dgm:pt>
    <dgm:pt modelId="{32C5A92E-6BF7-4147-8D3B-45A0624571ED}" type="pres">
      <dgm:prSet presAssocID="{EE8AF158-0E30-4505-B8A3-A23D841EE20A}" presName="node" presStyleLbl="node1" presStyleIdx="1" presStyleCnt="4" custScaleX="2000000" custLinFactX="-722" custLinFactNeighborX="-100000">
        <dgm:presLayoutVars>
          <dgm:bulletEnabled val="1"/>
        </dgm:presLayoutVars>
      </dgm:prSet>
      <dgm:spPr/>
    </dgm:pt>
    <dgm:pt modelId="{F98F8A01-25FC-4155-B2B1-DB023B1A6F31}" type="pres">
      <dgm:prSet presAssocID="{9441BC0C-AF0E-4D63-8062-EC704073BDAE}" presName="sibTrans" presStyleCnt="0"/>
      <dgm:spPr/>
    </dgm:pt>
    <dgm:pt modelId="{0D7987FC-DBC8-4B03-95AC-7CE716B69BC3}" type="pres">
      <dgm:prSet presAssocID="{60165A43-387F-48C1-9A6D-CDB9DC2B8430}" presName="node" presStyleLbl="node1" presStyleIdx="2" presStyleCnt="4" custScaleX="2000000" custLinFactX="-8852" custLinFactNeighborX="-100000">
        <dgm:presLayoutVars>
          <dgm:bulletEnabled val="1"/>
        </dgm:presLayoutVars>
      </dgm:prSet>
      <dgm:spPr/>
    </dgm:pt>
    <dgm:pt modelId="{CAC38D8F-F77B-418F-9A56-E69D8EFBDE3E}" type="pres">
      <dgm:prSet presAssocID="{A20C13DE-89C7-41E8-A4A2-44CE8C7F3A82}" presName="sibTrans" presStyleCnt="0"/>
      <dgm:spPr/>
    </dgm:pt>
    <dgm:pt modelId="{64FECA9A-90D8-40C5-9C04-32EF5BF4A107}" type="pres">
      <dgm:prSet presAssocID="{C84332FE-BA2D-4E3A-B596-1F7D570FDBDC}" presName="node" presStyleLbl="node1" presStyleIdx="3" presStyleCnt="4" custScaleX="2000000" custLinFactX="-17611" custLinFactNeighborX="-100000">
        <dgm:presLayoutVars>
          <dgm:bulletEnabled val="1"/>
        </dgm:presLayoutVars>
      </dgm:prSet>
      <dgm:spPr/>
    </dgm:pt>
  </dgm:ptLst>
  <dgm:cxnLst>
    <dgm:cxn modelId="{42B4191B-AA71-43DD-B7AB-E77E73091A3D}" srcId="{BF372191-0C9C-40E7-8E87-45CA8E3AA4CF}" destId="{EE8AF158-0E30-4505-B8A3-A23D841EE20A}" srcOrd="1" destOrd="0" parTransId="{63AD07C9-E0D7-47A1-9B0E-8B9AD0943242}" sibTransId="{9441BC0C-AF0E-4D63-8062-EC704073BDAE}"/>
    <dgm:cxn modelId="{9E7CF060-AB35-4E5B-A20E-8260A214D4EB}" srcId="{BF372191-0C9C-40E7-8E87-45CA8E3AA4CF}" destId="{C84332FE-BA2D-4E3A-B596-1F7D570FDBDC}" srcOrd="3" destOrd="0" parTransId="{1CF4CA44-FE56-4CE3-B513-6B0AA8660336}" sibTransId="{56AEA3D6-0921-4F14-A536-6639BB6C77B0}"/>
    <dgm:cxn modelId="{42341C4E-0DB5-48CE-B829-9A8ACA39153C}" type="presOf" srcId="{60165A43-387F-48C1-9A6D-CDB9DC2B8430}" destId="{0D7987FC-DBC8-4B03-95AC-7CE716B69BC3}" srcOrd="0" destOrd="0" presId="urn:microsoft.com/office/officeart/2005/8/layout/hList6"/>
    <dgm:cxn modelId="{89641750-0E14-4BD0-9FCF-BA00DD5DD845}" type="presOf" srcId="{F1327EE5-B19C-44E8-BECC-3DD8D56DEB1B}" destId="{32E9553A-2CF3-4DEA-AB3F-F65A55D7581E}" srcOrd="0" destOrd="2" presId="urn:microsoft.com/office/officeart/2005/8/layout/hList6"/>
    <dgm:cxn modelId="{EE65E686-8852-4148-9116-50CC671776BE}" type="presOf" srcId="{C84332FE-BA2D-4E3A-B596-1F7D570FDBDC}" destId="{64FECA9A-90D8-40C5-9C04-32EF5BF4A107}" srcOrd="0" destOrd="0" presId="urn:microsoft.com/office/officeart/2005/8/layout/hList6"/>
    <dgm:cxn modelId="{542B9995-5998-4C5C-B379-1D415980D7C4}" type="presOf" srcId="{6739F360-3A3D-4D48-9318-6DD1CAAAB06B}" destId="{32E9553A-2CF3-4DEA-AB3F-F65A55D7581E}" srcOrd="0" destOrd="1" presId="urn:microsoft.com/office/officeart/2005/8/layout/hList6"/>
    <dgm:cxn modelId="{6F8514AC-6131-4A35-90AD-D7289116BB05}" srcId="{41D35DD2-60D8-418D-85EC-2DDDB1333EEC}" destId="{6739F360-3A3D-4D48-9318-6DD1CAAAB06B}" srcOrd="0" destOrd="0" parTransId="{0EFD0371-0338-466E-9D6C-1A23492C1D5A}" sibTransId="{4E5F70DF-B890-47C8-8BEA-DC8FC9CF5083}"/>
    <dgm:cxn modelId="{95B80FAF-C2D0-4DDB-A7AC-5497C7950D4A}" type="presOf" srcId="{EE8AF158-0E30-4505-B8A3-A23D841EE20A}" destId="{32C5A92E-6BF7-4147-8D3B-45A0624571ED}" srcOrd="0" destOrd="0" presId="urn:microsoft.com/office/officeart/2005/8/layout/hList6"/>
    <dgm:cxn modelId="{326793B2-D1DB-41A0-9B7A-91690CBD1914}" srcId="{BF372191-0C9C-40E7-8E87-45CA8E3AA4CF}" destId="{60165A43-387F-48C1-9A6D-CDB9DC2B8430}" srcOrd="2" destOrd="0" parTransId="{7B818567-8CD9-4F41-BB00-176963A304E0}" sibTransId="{A20C13DE-89C7-41E8-A4A2-44CE8C7F3A82}"/>
    <dgm:cxn modelId="{FCEA10CF-153D-4DF2-9E7A-CBFE2382D518}" srcId="{BF372191-0C9C-40E7-8E87-45CA8E3AA4CF}" destId="{41D35DD2-60D8-418D-85EC-2DDDB1333EEC}" srcOrd="0" destOrd="0" parTransId="{617E6F74-656E-4031-B0C9-6840FFD898DE}" sibTransId="{F616E22F-A0A4-400D-A2EF-AB771AFFDA0D}"/>
    <dgm:cxn modelId="{76213BD7-296A-436C-A49B-23941C6A30F7}" type="presOf" srcId="{BF372191-0C9C-40E7-8E87-45CA8E3AA4CF}" destId="{27E9E500-62EC-46C2-B7C8-3723367EE8E7}" srcOrd="0" destOrd="0" presId="urn:microsoft.com/office/officeart/2005/8/layout/hList6"/>
    <dgm:cxn modelId="{ED2B1FDF-C923-403B-912F-9EADBAEA238D}" srcId="{41D35DD2-60D8-418D-85EC-2DDDB1333EEC}" destId="{F1327EE5-B19C-44E8-BECC-3DD8D56DEB1B}" srcOrd="1" destOrd="0" parTransId="{BE1CEAA6-FF0C-48B7-A410-4A9AB2DEB41D}" sibTransId="{9D20CA89-5A5B-4A1B-8F03-45934064D1D7}"/>
    <dgm:cxn modelId="{80DD3DE9-85C5-46CF-8081-029E3F2E455A}" type="presOf" srcId="{41D35DD2-60D8-418D-85EC-2DDDB1333EEC}" destId="{32E9553A-2CF3-4DEA-AB3F-F65A55D7581E}" srcOrd="0" destOrd="0" presId="urn:microsoft.com/office/officeart/2005/8/layout/hList6"/>
    <dgm:cxn modelId="{21DBEA06-4A0F-4380-B799-A445590166B9}" type="presParOf" srcId="{27E9E500-62EC-46C2-B7C8-3723367EE8E7}" destId="{32E9553A-2CF3-4DEA-AB3F-F65A55D7581E}" srcOrd="0" destOrd="0" presId="urn:microsoft.com/office/officeart/2005/8/layout/hList6"/>
    <dgm:cxn modelId="{2809CFB1-CB12-4958-A710-357B61F07CCF}" type="presParOf" srcId="{27E9E500-62EC-46C2-B7C8-3723367EE8E7}" destId="{354721F1-31E2-437B-87FF-1DCD623A0331}" srcOrd="1" destOrd="0" presId="urn:microsoft.com/office/officeart/2005/8/layout/hList6"/>
    <dgm:cxn modelId="{D219A034-DBA9-4926-8904-723EA6DCD6FA}" type="presParOf" srcId="{27E9E500-62EC-46C2-B7C8-3723367EE8E7}" destId="{32C5A92E-6BF7-4147-8D3B-45A0624571ED}" srcOrd="2" destOrd="0" presId="urn:microsoft.com/office/officeart/2005/8/layout/hList6"/>
    <dgm:cxn modelId="{440649F8-F7DE-4A05-8721-07A47041511D}" type="presParOf" srcId="{27E9E500-62EC-46C2-B7C8-3723367EE8E7}" destId="{F98F8A01-25FC-4155-B2B1-DB023B1A6F31}" srcOrd="3" destOrd="0" presId="urn:microsoft.com/office/officeart/2005/8/layout/hList6"/>
    <dgm:cxn modelId="{9F49BF33-FF4D-4960-8284-A158ED87A694}" type="presParOf" srcId="{27E9E500-62EC-46C2-B7C8-3723367EE8E7}" destId="{0D7987FC-DBC8-4B03-95AC-7CE716B69BC3}" srcOrd="4" destOrd="0" presId="urn:microsoft.com/office/officeart/2005/8/layout/hList6"/>
    <dgm:cxn modelId="{64DF3763-3B95-4946-BE04-FD418C428C9E}" type="presParOf" srcId="{27E9E500-62EC-46C2-B7C8-3723367EE8E7}" destId="{CAC38D8F-F77B-418F-9A56-E69D8EFBDE3E}" srcOrd="5" destOrd="0" presId="urn:microsoft.com/office/officeart/2005/8/layout/hList6"/>
    <dgm:cxn modelId="{00BDA26C-7818-41DC-8CE8-703463AACF55}" type="presParOf" srcId="{27E9E500-62EC-46C2-B7C8-3723367EE8E7}" destId="{64FECA9A-90D8-40C5-9C04-32EF5BF4A107}" srcOrd="6" destOrd="0" presId="urn:microsoft.com/office/officeart/2005/8/layout/hList6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372191-0C9C-40E7-8E87-45CA8E3AA4CF}" type="doc">
      <dgm:prSet loTypeId="urn:microsoft.com/office/officeart/2005/8/layout/hList6" loCatId="list" qsTypeId="urn:microsoft.com/office/officeart/2005/8/quickstyle/simple2#6" qsCatId="simple" csTypeId="urn:microsoft.com/office/officeart/2005/8/colors/accent1_5#6" csCatId="accent1" phldr="1"/>
      <dgm:spPr/>
      <dgm:t>
        <a:bodyPr/>
        <a:lstStyle/>
        <a:p>
          <a:endParaRPr lang="de-DE"/>
        </a:p>
      </dgm:t>
    </dgm:pt>
    <dgm:pt modelId="{41D35DD2-60D8-418D-85EC-2DDDB1333EEC}">
      <dgm:prSet phldrT="[Text]" custT="1"/>
      <dgm:spPr/>
      <dgm:t>
        <a:bodyPr lIns="108000" rIns="108000" anchor="t" anchorCtr="0"/>
        <a:lstStyle/>
        <a:p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7E6F74-656E-4031-B0C9-6840FFD898DE}" type="parTrans" cxnId="{FCEA10CF-153D-4DF2-9E7A-CBFE2382D518}">
      <dgm:prSet/>
      <dgm:spPr/>
      <dgm:t>
        <a:bodyPr/>
        <a:lstStyle/>
        <a:p>
          <a:endParaRPr lang="de-DE"/>
        </a:p>
      </dgm:t>
    </dgm:pt>
    <dgm:pt modelId="{F616E22F-A0A4-400D-A2EF-AB771AFFDA0D}" type="sibTrans" cxnId="{FCEA10CF-153D-4DF2-9E7A-CBFE2382D518}">
      <dgm:prSet/>
      <dgm:spPr/>
      <dgm:t>
        <a:bodyPr/>
        <a:lstStyle/>
        <a:p>
          <a:endParaRPr lang="de-DE"/>
        </a:p>
      </dgm:t>
    </dgm:pt>
    <dgm:pt modelId="{F1327EE5-B19C-44E8-BECC-3DD8D56DEB1B}">
      <dgm:prSet phldrT="[Text]" custT="1"/>
      <dgm:spPr/>
      <dgm:t>
        <a:bodyPr lIns="108000" rIns="108000" anchor="t" anchorCtr="0"/>
        <a:lstStyle/>
        <a:p>
          <a:r>
            <a:rPr lang="de-DE" sz="18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gm:t>
    </dgm:pt>
    <dgm:pt modelId="{BE1CEAA6-FF0C-48B7-A410-4A9AB2DEB41D}" type="parTrans" cxnId="{ED2B1FDF-C923-403B-912F-9EADBAEA238D}">
      <dgm:prSet/>
      <dgm:spPr/>
      <dgm:t>
        <a:bodyPr/>
        <a:lstStyle/>
        <a:p>
          <a:endParaRPr lang="de-DE"/>
        </a:p>
      </dgm:t>
    </dgm:pt>
    <dgm:pt modelId="{9D20CA89-5A5B-4A1B-8F03-45934064D1D7}" type="sibTrans" cxnId="{ED2B1FDF-C923-403B-912F-9EADBAEA238D}">
      <dgm:prSet/>
      <dgm:spPr/>
      <dgm:t>
        <a:bodyPr/>
        <a:lstStyle/>
        <a:p>
          <a:endParaRPr lang="de-DE"/>
        </a:p>
      </dgm:t>
    </dgm:pt>
    <dgm:pt modelId="{EE8AF158-0E30-4505-B8A3-A23D841EE20A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D07C9-E0D7-47A1-9B0E-8B9AD0943242}" type="parTrans" cxnId="{42B4191B-AA71-43DD-B7AB-E77E73091A3D}">
      <dgm:prSet/>
      <dgm:spPr/>
      <dgm:t>
        <a:bodyPr/>
        <a:lstStyle/>
        <a:p>
          <a:endParaRPr lang="de-DE"/>
        </a:p>
      </dgm:t>
    </dgm:pt>
    <dgm:pt modelId="{9441BC0C-AF0E-4D63-8062-EC704073BDAE}" type="sibTrans" cxnId="{42B4191B-AA71-43DD-B7AB-E77E73091A3D}">
      <dgm:prSet/>
      <dgm:spPr/>
      <dgm:t>
        <a:bodyPr/>
        <a:lstStyle/>
        <a:p>
          <a:endParaRPr lang="de-DE"/>
        </a:p>
      </dgm:t>
    </dgm:pt>
    <dgm:pt modelId="{60165A43-387F-48C1-9A6D-CDB9DC2B8430}">
      <dgm:prSet phldrT="[Text]" custT="1"/>
      <dgm:spPr/>
      <dgm:t>
        <a:bodyPr lIns="108000" rIns="108000" anchor="t" anchorCtr="0"/>
        <a:lstStyle/>
        <a:p>
          <a:pPr algn="ctr"/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l"/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818567-8CD9-4F41-BB00-176963A304E0}" type="parTrans" cxnId="{326793B2-D1DB-41A0-9B7A-91690CBD1914}">
      <dgm:prSet/>
      <dgm:spPr/>
      <dgm:t>
        <a:bodyPr/>
        <a:lstStyle/>
        <a:p>
          <a:endParaRPr lang="de-DE"/>
        </a:p>
      </dgm:t>
    </dgm:pt>
    <dgm:pt modelId="{A20C13DE-89C7-41E8-A4A2-44CE8C7F3A82}" type="sibTrans" cxnId="{326793B2-D1DB-41A0-9B7A-91690CBD1914}">
      <dgm:prSet/>
      <dgm:spPr/>
      <dgm:t>
        <a:bodyPr/>
        <a:lstStyle/>
        <a:p>
          <a:endParaRPr lang="de-DE"/>
        </a:p>
      </dgm:t>
    </dgm:pt>
    <dgm:pt modelId="{C84332FE-BA2D-4E3A-B596-1F7D570FDBDC}">
      <dgm:prSet phldrT="[Text]" custT="1"/>
      <dgm:spPr/>
      <dgm:t>
        <a:bodyPr lIns="108000" rIns="108000" anchor="t" anchorCtr="0"/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F4CA44-FE56-4CE3-B513-6B0AA8660336}" type="parTrans" cxnId="{9E7CF060-AB35-4E5B-A20E-8260A214D4EB}">
      <dgm:prSet/>
      <dgm:spPr/>
      <dgm:t>
        <a:bodyPr/>
        <a:lstStyle/>
        <a:p>
          <a:endParaRPr lang="de-DE"/>
        </a:p>
      </dgm:t>
    </dgm:pt>
    <dgm:pt modelId="{56AEA3D6-0921-4F14-A536-6639BB6C77B0}" type="sibTrans" cxnId="{9E7CF060-AB35-4E5B-A20E-8260A214D4EB}">
      <dgm:prSet/>
      <dgm:spPr/>
      <dgm:t>
        <a:bodyPr/>
        <a:lstStyle/>
        <a:p>
          <a:endParaRPr lang="de-DE"/>
        </a:p>
      </dgm:t>
    </dgm:pt>
    <dgm:pt modelId="{6739F360-3A3D-4D48-9318-6DD1CAAAB06B}">
      <dgm:prSet phldrT="[Text]" custT="1"/>
      <dgm:spPr/>
      <dgm:t>
        <a:bodyPr lIns="108000" rIns="108000" anchor="t" anchorCtr="0"/>
        <a:lstStyle/>
        <a:p>
          <a:r>
            <a:rPr lang="en-US" sz="18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5F70DF-B890-47C8-8BEA-DC8FC9CF5083}" type="sibTrans" cxnId="{6F8514AC-6131-4A35-90AD-D7289116BB05}">
      <dgm:prSet/>
      <dgm:spPr/>
      <dgm:t>
        <a:bodyPr/>
        <a:lstStyle/>
        <a:p>
          <a:endParaRPr lang="de-DE"/>
        </a:p>
      </dgm:t>
    </dgm:pt>
    <dgm:pt modelId="{0EFD0371-0338-466E-9D6C-1A23492C1D5A}" type="parTrans" cxnId="{6F8514AC-6131-4A35-90AD-D7289116BB05}">
      <dgm:prSet/>
      <dgm:spPr/>
      <dgm:t>
        <a:bodyPr/>
        <a:lstStyle/>
        <a:p>
          <a:endParaRPr lang="de-DE"/>
        </a:p>
      </dgm:t>
    </dgm:pt>
    <dgm:pt modelId="{27E9E500-62EC-46C2-B7C8-3723367EE8E7}" type="pres">
      <dgm:prSet presAssocID="{BF372191-0C9C-40E7-8E87-45CA8E3AA4CF}" presName="Name0" presStyleCnt="0">
        <dgm:presLayoutVars>
          <dgm:dir/>
          <dgm:resizeHandles val="exact"/>
        </dgm:presLayoutVars>
      </dgm:prSet>
      <dgm:spPr/>
    </dgm:pt>
    <dgm:pt modelId="{32E9553A-2CF3-4DEA-AB3F-F65A55D7581E}" type="pres">
      <dgm:prSet presAssocID="{41D35DD2-60D8-418D-85EC-2DDDB1333EEC}" presName="node" presStyleLbl="node1" presStyleIdx="0" presStyleCnt="4" custScaleX="2000000">
        <dgm:presLayoutVars>
          <dgm:bulletEnabled val="1"/>
        </dgm:presLayoutVars>
      </dgm:prSet>
      <dgm:spPr/>
    </dgm:pt>
    <dgm:pt modelId="{354721F1-31E2-437B-87FF-1DCD623A0331}" type="pres">
      <dgm:prSet presAssocID="{F616E22F-A0A4-400D-A2EF-AB771AFFDA0D}" presName="sibTrans" presStyleCnt="0"/>
      <dgm:spPr/>
    </dgm:pt>
    <dgm:pt modelId="{32C5A92E-6BF7-4147-8D3B-45A0624571ED}" type="pres">
      <dgm:prSet presAssocID="{EE8AF158-0E30-4505-B8A3-A23D841EE20A}" presName="node" presStyleLbl="node1" presStyleIdx="1" presStyleCnt="4" custScaleX="2000000" custLinFactX="-722" custLinFactNeighborX="-100000">
        <dgm:presLayoutVars>
          <dgm:bulletEnabled val="1"/>
        </dgm:presLayoutVars>
      </dgm:prSet>
      <dgm:spPr/>
    </dgm:pt>
    <dgm:pt modelId="{F98F8A01-25FC-4155-B2B1-DB023B1A6F31}" type="pres">
      <dgm:prSet presAssocID="{9441BC0C-AF0E-4D63-8062-EC704073BDAE}" presName="sibTrans" presStyleCnt="0"/>
      <dgm:spPr/>
    </dgm:pt>
    <dgm:pt modelId="{0D7987FC-DBC8-4B03-95AC-7CE716B69BC3}" type="pres">
      <dgm:prSet presAssocID="{60165A43-387F-48C1-9A6D-CDB9DC2B8430}" presName="node" presStyleLbl="node1" presStyleIdx="2" presStyleCnt="4" custScaleX="2000000" custLinFactX="-8852" custLinFactNeighborX="-100000">
        <dgm:presLayoutVars>
          <dgm:bulletEnabled val="1"/>
        </dgm:presLayoutVars>
      </dgm:prSet>
      <dgm:spPr/>
    </dgm:pt>
    <dgm:pt modelId="{CAC38D8F-F77B-418F-9A56-E69D8EFBDE3E}" type="pres">
      <dgm:prSet presAssocID="{A20C13DE-89C7-41E8-A4A2-44CE8C7F3A82}" presName="sibTrans" presStyleCnt="0"/>
      <dgm:spPr/>
    </dgm:pt>
    <dgm:pt modelId="{64FECA9A-90D8-40C5-9C04-32EF5BF4A107}" type="pres">
      <dgm:prSet presAssocID="{C84332FE-BA2D-4E3A-B596-1F7D570FDBDC}" presName="node" presStyleLbl="node1" presStyleIdx="3" presStyleCnt="4" custScaleX="2000000" custLinFactX="-17611" custLinFactNeighborX="-100000">
        <dgm:presLayoutVars>
          <dgm:bulletEnabled val="1"/>
        </dgm:presLayoutVars>
      </dgm:prSet>
      <dgm:spPr/>
    </dgm:pt>
  </dgm:ptLst>
  <dgm:cxnLst>
    <dgm:cxn modelId="{42B4191B-AA71-43DD-B7AB-E77E73091A3D}" srcId="{BF372191-0C9C-40E7-8E87-45CA8E3AA4CF}" destId="{EE8AF158-0E30-4505-B8A3-A23D841EE20A}" srcOrd="1" destOrd="0" parTransId="{63AD07C9-E0D7-47A1-9B0E-8B9AD0943242}" sibTransId="{9441BC0C-AF0E-4D63-8062-EC704073BDAE}"/>
    <dgm:cxn modelId="{9E7CF060-AB35-4E5B-A20E-8260A214D4EB}" srcId="{BF372191-0C9C-40E7-8E87-45CA8E3AA4CF}" destId="{C84332FE-BA2D-4E3A-B596-1F7D570FDBDC}" srcOrd="3" destOrd="0" parTransId="{1CF4CA44-FE56-4CE3-B513-6B0AA8660336}" sibTransId="{56AEA3D6-0921-4F14-A536-6639BB6C77B0}"/>
    <dgm:cxn modelId="{42341C4E-0DB5-48CE-B829-9A8ACA39153C}" type="presOf" srcId="{60165A43-387F-48C1-9A6D-CDB9DC2B8430}" destId="{0D7987FC-DBC8-4B03-95AC-7CE716B69BC3}" srcOrd="0" destOrd="0" presId="urn:microsoft.com/office/officeart/2005/8/layout/hList6"/>
    <dgm:cxn modelId="{89641750-0E14-4BD0-9FCF-BA00DD5DD845}" type="presOf" srcId="{F1327EE5-B19C-44E8-BECC-3DD8D56DEB1B}" destId="{32E9553A-2CF3-4DEA-AB3F-F65A55D7581E}" srcOrd="0" destOrd="2" presId="urn:microsoft.com/office/officeart/2005/8/layout/hList6"/>
    <dgm:cxn modelId="{EE65E686-8852-4148-9116-50CC671776BE}" type="presOf" srcId="{C84332FE-BA2D-4E3A-B596-1F7D570FDBDC}" destId="{64FECA9A-90D8-40C5-9C04-32EF5BF4A107}" srcOrd="0" destOrd="0" presId="urn:microsoft.com/office/officeart/2005/8/layout/hList6"/>
    <dgm:cxn modelId="{542B9995-5998-4C5C-B379-1D415980D7C4}" type="presOf" srcId="{6739F360-3A3D-4D48-9318-6DD1CAAAB06B}" destId="{32E9553A-2CF3-4DEA-AB3F-F65A55D7581E}" srcOrd="0" destOrd="1" presId="urn:microsoft.com/office/officeart/2005/8/layout/hList6"/>
    <dgm:cxn modelId="{6F8514AC-6131-4A35-90AD-D7289116BB05}" srcId="{41D35DD2-60D8-418D-85EC-2DDDB1333EEC}" destId="{6739F360-3A3D-4D48-9318-6DD1CAAAB06B}" srcOrd="0" destOrd="0" parTransId="{0EFD0371-0338-466E-9D6C-1A23492C1D5A}" sibTransId="{4E5F70DF-B890-47C8-8BEA-DC8FC9CF5083}"/>
    <dgm:cxn modelId="{95B80FAF-C2D0-4DDB-A7AC-5497C7950D4A}" type="presOf" srcId="{EE8AF158-0E30-4505-B8A3-A23D841EE20A}" destId="{32C5A92E-6BF7-4147-8D3B-45A0624571ED}" srcOrd="0" destOrd="0" presId="urn:microsoft.com/office/officeart/2005/8/layout/hList6"/>
    <dgm:cxn modelId="{326793B2-D1DB-41A0-9B7A-91690CBD1914}" srcId="{BF372191-0C9C-40E7-8E87-45CA8E3AA4CF}" destId="{60165A43-387F-48C1-9A6D-CDB9DC2B8430}" srcOrd="2" destOrd="0" parTransId="{7B818567-8CD9-4F41-BB00-176963A304E0}" sibTransId="{A20C13DE-89C7-41E8-A4A2-44CE8C7F3A82}"/>
    <dgm:cxn modelId="{FCEA10CF-153D-4DF2-9E7A-CBFE2382D518}" srcId="{BF372191-0C9C-40E7-8E87-45CA8E3AA4CF}" destId="{41D35DD2-60D8-418D-85EC-2DDDB1333EEC}" srcOrd="0" destOrd="0" parTransId="{617E6F74-656E-4031-B0C9-6840FFD898DE}" sibTransId="{F616E22F-A0A4-400D-A2EF-AB771AFFDA0D}"/>
    <dgm:cxn modelId="{76213BD7-296A-436C-A49B-23941C6A30F7}" type="presOf" srcId="{BF372191-0C9C-40E7-8E87-45CA8E3AA4CF}" destId="{27E9E500-62EC-46C2-B7C8-3723367EE8E7}" srcOrd="0" destOrd="0" presId="urn:microsoft.com/office/officeart/2005/8/layout/hList6"/>
    <dgm:cxn modelId="{ED2B1FDF-C923-403B-912F-9EADBAEA238D}" srcId="{41D35DD2-60D8-418D-85EC-2DDDB1333EEC}" destId="{F1327EE5-B19C-44E8-BECC-3DD8D56DEB1B}" srcOrd="1" destOrd="0" parTransId="{BE1CEAA6-FF0C-48B7-A410-4A9AB2DEB41D}" sibTransId="{9D20CA89-5A5B-4A1B-8F03-45934064D1D7}"/>
    <dgm:cxn modelId="{80DD3DE9-85C5-46CF-8081-029E3F2E455A}" type="presOf" srcId="{41D35DD2-60D8-418D-85EC-2DDDB1333EEC}" destId="{32E9553A-2CF3-4DEA-AB3F-F65A55D7581E}" srcOrd="0" destOrd="0" presId="urn:microsoft.com/office/officeart/2005/8/layout/hList6"/>
    <dgm:cxn modelId="{21DBEA06-4A0F-4380-B799-A445590166B9}" type="presParOf" srcId="{27E9E500-62EC-46C2-B7C8-3723367EE8E7}" destId="{32E9553A-2CF3-4DEA-AB3F-F65A55D7581E}" srcOrd="0" destOrd="0" presId="urn:microsoft.com/office/officeart/2005/8/layout/hList6"/>
    <dgm:cxn modelId="{2809CFB1-CB12-4958-A710-357B61F07CCF}" type="presParOf" srcId="{27E9E500-62EC-46C2-B7C8-3723367EE8E7}" destId="{354721F1-31E2-437B-87FF-1DCD623A0331}" srcOrd="1" destOrd="0" presId="urn:microsoft.com/office/officeart/2005/8/layout/hList6"/>
    <dgm:cxn modelId="{D219A034-DBA9-4926-8904-723EA6DCD6FA}" type="presParOf" srcId="{27E9E500-62EC-46C2-B7C8-3723367EE8E7}" destId="{32C5A92E-6BF7-4147-8D3B-45A0624571ED}" srcOrd="2" destOrd="0" presId="urn:microsoft.com/office/officeart/2005/8/layout/hList6"/>
    <dgm:cxn modelId="{440649F8-F7DE-4A05-8721-07A47041511D}" type="presParOf" srcId="{27E9E500-62EC-46C2-B7C8-3723367EE8E7}" destId="{F98F8A01-25FC-4155-B2B1-DB023B1A6F31}" srcOrd="3" destOrd="0" presId="urn:microsoft.com/office/officeart/2005/8/layout/hList6"/>
    <dgm:cxn modelId="{9F49BF33-FF4D-4960-8284-A158ED87A694}" type="presParOf" srcId="{27E9E500-62EC-46C2-B7C8-3723367EE8E7}" destId="{0D7987FC-DBC8-4B03-95AC-7CE716B69BC3}" srcOrd="4" destOrd="0" presId="urn:microsoft.com/office/officeart/2005/8/layout/hList6"/>
    <dgm:cxn modelId="{64DF3763-3B95-4946-BE04-FD418C428C9E}" type="presParOf" srcId="{27E9E500-62EC-46C2-B7C8-3723367EE8E7}" destId="{CAC38D8F-F77B-418F-9A56-E69D8EFBDE3E}" srcOrd="5" destOrd="0" presId="urn:microsoft.com/office/officeart/2005/8/layout/hList6"/>
    <dgm:cxn modelId="{00BDA26C-7818-41DC-8CE8-703463AACF55}" type="presParOf" srcId="{27E9E500-62EC-46C2-B7C8-3723367EE8E7}" destId="{64FECA9A-90D8-40C5-9C04-32EF5BF4A107}" srcOrd="6" destOrd="0" presId="urn:microsoft.com/office/officeart/2005/8/layout/hList6"/>
  </dgm:cxnLst>
  <dgm:bg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9553A-2CF3-4DEA-AB3F-F65A55D7581E}">
      <dsp:nvSpPr>
        <dsp:cNvPr id="0" name=""/>
        <dsp:cNvSpPr/>
      </dsp:nvSpPr>
      <dsp:spPr>
        <a:xfrm rot="16200000">
          <a:off x="-8893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sp:txBody>
      <dsp:txXfrm rot="5400000">
        <a:off x="6365" y="611970"/>
        <a:ext cx="2869266" cy="1835914"/>
      </dsp:txXfrm>
    </dsp:sp>
    <dsp:sp modelId="{32C5A92E-6BF7-4147-8D3B-45A0624571ED}">
      <dsp:nvSpPr>
        <dsp:cNvPr id="0" name=""/>
        <dsp:cNvSpPr/>
      </dsp:nvSpPr>
      <dsp:spPr>
        <a:xfrm rot="16200000">
          <a:off x="277930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2874595" y="611970"/>
        <a:ext cx="2869266" cy="1835914"/>
      </dsp:txXfrm>
    </dsp:sp>
    <dsp:sp modelId="{0D7987FC-DBC8-4B03-95AC-7CE716B69BC3}">
      <dsp:nvSpPr>
        <dsp:cNvPr id="0" name=""/>
        <dsp:cNvSpPr/>
      </dsp:nvSpPr>
      <dsp:spPr>
        <a:xfrm rot="16200000">
          <a:off x="5647663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5742958" y="611970"/>
        <a:ext cx="2869266" cy="1835914"/>
      </dsp:txXfrm>
    </dsp:sp>
    <dsp:sp modelId="{64FECA9A-90D8-40C5-9C04-32EF5BF4A107}">
      <dsp:nvSpPr>
        <dsp:cNvPr id="0" name=""/>
        <dsp:cNvSpPr/>
      </dsp:nvSpPr>
      <dsp:spPr>
        <a:xfrm rot="16200000">
          <a:off x="8515124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8610419" y="611970"/>
        <a:ext cx="2869266" cy="1835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9553A-2CF3-4DEA-AB3F-F65A55D7581E}">
      <dsp:nvSpPr>
        <dsp:cNvPr id="0" name=""/>
        <dsp:cNvSpPr/>
      </dsp:nvSpPr>
      <dsp:spPr>
        <a:xfrm rot="16200000">
          <a:off x="-8893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1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Bullet 1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>
              <a:latin typeface="Calibri" panose="020F0502020204030204" pitchFamily="34" charset="0"/>
              <a:cs typeface="Calibri" panose="020F0502020204030204" pitchFamily="34" charset="0"/>
            </a:rPr>
            <a:t>Bullet 2</a:t>
          </a:r>
        </a:p>
      </dsp:txBody>
      <dsp:txXfrm rot="5400000">
        <a:off x="6365" y="611970"/>
        <a:ext cx="2869266" cy="1835914"/>
      </dsp:txXfrm>
    </dsp:sp>
    <dsp:sp modelId="{32C5A92E-6BF7-4147-8D3B-45A0624571ED}">
      <dsp:nvSpPr>
        <dsp:cNvPr id="0" name=""/>
        <dsp:cNvSpPr/>
      </dsp:nvSpPr>
      <dsp:spPr>
        <a:xfrm rot="16200000">
          <a:off x="2779300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2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err="1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2874595" y="611970"/>
        <a:ext cx="2869266" cy="1835914"/>
      </dsp:txXfrm>
    </dsp:sp>
    <dsp:sp modelId="{0D7987FC-DBC8-4B03-95AC-7CE716B69BC3}">
      <dsp:nvSpPr>
        <dsp:cNvPr id="0" name=""/>
        <dsp:cNvSpPr/>
      </dsp:nvSpPr>
      <dsp:spPr>
        <a:xfrm rot="16200000">
          <a:off x="5647663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3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5742958" y="611970"/>
        <a:ext cx="2869266" cy="1835914"/>
      </dsp:txXfrm>
    </dsp:sp>
    <dsp:sp modelId="{64FECA9A-90D8-40C5-9C04-32EF5BF4A107}">
      <dsp:nvSpPr>
        <dsp:cNvPr id="0" name=""/>
        <dsp:cNvSpPr/>
      </dsp:nvSpPr>
      <dsp:spPr>
        <a:xfrm rot="16200000">
          <a:off x="8515124" y="95294"/>
          <a:ext cx="3059856" cy="2869266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  <a:t>Text Phase 4</a:t>
          </a:r>
          <a:br>
            <a:rPr lang="de-DE" sz="1800" b="0" kern="1200">
              <a:latin typeface="Calibri" panose="020F0502020204030204" pitchFamily="34" charset="0"/>
              <a:cs typeface="Calibri" panose="020F0502020204030204" pitchFamily="34" charset="0"/>
            </a:rPr>
          </a:br>
          <a:endParaRPr lang="de-DE" sz="1800" b="0" kern="120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alibri" panose="020F0502020204030204" pitchFamily="34" charset="0"/>
              <a:cs typeface="Calibri" panose="020F0502020204030204" pitchFamily="34" charset="0"/>
            </a:rPr>
            <a:t>Dummy text</a:t>
          </a:r>
          <a:endParaRPr lang="de-DE" sz="18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5400000">
        <a:off x="8610419" y="611970"/>
        <a:ext cx="2869266" cy="1835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6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DAC4D7-E809-3C42-8861-7253F4E2F8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5ABE4-7D4C-EB44-877F-96C2F4B465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A7DDC-5DB1-6244-9F79-DA6A8A626651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D3555D-255B-734E-9D75-8A5DABF465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88CAD-A74E-4D49-B670-8C8BEAA6E9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0514D-EA06-A748-83B4-912498E61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22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9A86B-9331-47F8-9CB8-30AFD1F6D4A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DFC0B-81FF-47CA-B58A-4F561180745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1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Main message:  we are delivering today … so please consider for any governance proposal  ….. 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DFC0B-81FF-47CA-B58A-4F561180745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02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/>
              <a:t>Main message:  Market coupling is working today and is critical infrastructure for TSOs … so please consider that MCO must be a joint responsibility in all aspects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DFC0B-81FF-47CA-B58A-4F561180745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495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/>
              <a:t>Main message: To deliver fast we need: clear regulation (ambiguity on the regulation due to </a:t>
            </a:r>
            <a:r>
              <a:rPr lang="en-GB" sz="1200" u="sng"/>
              <a:t>misalignments between EU and MS</a:t>
            </a:r>
            <a:r>
              <a:rPr lang="en-GB" sz="1200"/>
              <a:t> like the principles to define structural congestion,  cost sharing keys, or the need or not to have one or several methodologies today to monitor the 70% …. Do not help)</a:t>
            </a:r>
          </a:p>
          <a:p>
            <a:r>
              <a:rPr lang="en-GB" sz="1200"/>
              <a:t>TSOs do have the role to maintain operational security:  so between time and quality (secure operation)… no question about the choice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DFC0B-81FF-47CA-B58A-4F561180745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120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BD35D-58B4-F434-49D4-54FEAB495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3C8A60-A3B7-4C28-172A-B3587A076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1069E-18BB-AC8A-E5AD-931A4062D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/>
              <a:t>Main message: We need to be efficient and avoid having new </a:t>
            </a:r>
            <a:r>
              <a:rPr lang="en-GB" sz="1200" err="1"/>
              <a:t>foras</a:t>
            </a:r>
            <a:r>
              <a:rPr lang="en-GB" sz="1200"/>
              <a:t> that overlaps existing ones… 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C684E-0667-D4DA-B2F7-501990370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DFC0B-81FF-47CA-B58A-4F561180745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89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Headline 1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7334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1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128" y="1592263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326323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99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/>
          <p:cNvSpPr>
            <a:spLocks noGrp="1"/>
          </p:cNvSpPr>
          <p:nvPr>
            <p:ph idx="1" hasCustomPrompt="1"/>
          </p:nvPr>
        </p:nvSpPr>
        <p:spPr>
          <a:xfrm>
            <a:off x="287866" y="1988840"/>
            <a:ext cx="11616268" cy="381586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90000"/>
              </a:lnSpc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90000"/>
              </a:lnSpc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90000"/>
              </a:lnSpc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90000"/>
              </a:lnSpc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469645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35407F8-9A7B-4A34-BB6A-ACBE6B64DA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86346" y="2060848"/>
            <a:ext cx="11616268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9D00A475-8F1F-43A8-B9D4-0E219545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1081166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9" pos="7499">
          <p15:clr>
            <a:srgbClr val="A4A3A4"/>
          </p15:clr>
        </p15:guide>
        <p15:guide id="10" pos="18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TSO-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287867" y="2492897"/>
            <a:ext cx="5664117" cy="3311810"/>
          </a:xfrm>
          <a:prstGeom prst="rect">
            <a:avLst/>
          </a:prstGeom>
        </p:spPr>
        <p:txBody>
          <a:bodyPr/>
          <a:lstStyle>
            <a:lvl1pPr algn="l"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6240016" y="2492897"/>
            <a:ext cx="5664117" cy="331181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868832-6945-4F2F-8DEC-A69FB10B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86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40297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pos="181">
          <p15:clr>
            <a:srgbClr val="A4A3A4"/>
          </p15:clr>
        </p15:guide>
        <p15:guide id="5" pos="7499">
          <p15:clr>
            <a:srgbClr val="A4A3A4"/>
          </p15:clr>
        </p15:guide>
        <p15:guide id="6" orient="horz" pos="3634">
          <p15:clr>
            <a:srgbClr val="A4A3A4"/>
          </p15:clr>
        </p15:guide>
        <p15:guide id="7" orient="horz" pos="1049">
          <p15:clr>
            <a:srgbClr val="A4A3A4"/>
          </p15:clr>
        </p15:guide>
        <p15:guide id="8" pos="3749">
          <p15:clr>
            <a:srgbClr val="A4A3A4"/>
          </p15:clr>
        </p15:guide>
        <p15:guide id="9" pos="393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TSO-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297579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341F4E3-0CAE-4A14-AD42-9C698E28F0E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87867" y="2457451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742937F-ADF9-487A-AB88-EE6EE0E8FD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256133" y="2457450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1294B06-543C-439B-844D-292C65223D9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272000" y="2457449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009D75ED-94BB-4DB3-A55E-CFA85E39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339" y="260648"/>
            <a:ext cx="11617788" cy="4313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CDA0278C-3CB1-4B5A-B6A3-7F8C90157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785744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1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</p:spTree>
    <p:extLst>
      <p:ext uri="{BB962C8B-B14F-4D97-AF65-F5344CB8AC3E}">
        <p14:creationId xmlns:p14="http://schemas.microsoft.com/office/powerpoint/2010/main" val="93266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7" orient="horz" pos="3634">
          <p15:clr>
            <a:srgbClr val="A4A3A4"/>
          </p15:clr>
        </p15:guide>
        <p15:guide id="8" pos="181">
          <p15:clr>
            <a:srgbClr val="A4A3A4"/>
          </p15:clr>
        </p15:guide>
        <p15:guide id="9" pos="7499">
          <p15:clr>
            <a:srgbClr val="A4A3A4"/>
          </p15:clr>
        </p15:guide>
        <p15:guide id="10" pos="3931">
          <p15:clr>
            <a:srgbClr val="A4A3A4"/>
          </p15:clr>
        </p15:guide>
        <p15:guide id="11" pos="374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TSO-E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5600" y="2780928"/>
            <a:ext cx="11617788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15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TSO-E 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46" y="476672"/>
            <a:ext cx="11617788" cy="93610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Key </a:t>
            </a:r>
            <a:r>
              <a:rPr lang="de-DE" err="1"/>
              <a:t>take-aways</a:t>
            </a:r>
            <a:endParaRPr lang="de-DE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9B4626A2-3A46-4841-8EA9-2789E9CF76F6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41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TSO-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tabLst>
                <a:tab pos="3763963" algn="l"/>
              </a:tabLst>
              <a:defRPr sz="2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4F55E-FB99-4958-B7AF-F28A79322EB2}"/>
              </a:ext>
            </a:extLst>
          </p:cNvPr>
          <p:cNvSpPr txBox="1"/>
          <p:nvPr userDrawn="1"/>
        </p:nvSpPr>
        <p:spPr>
          <a:xfrm>
            <a:off x="5447928" y="41490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>
              <a:solidFill>
                <a:srgbClr val="0F21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C2D06D34-321E-4E67-BD6C-917AD342E7D4}"/>
              </a:ext>
            </a:extLst>
          </p:cNvPr>
          <p:cNvSpPr/>
          <p:nvPr userDrawn="1"/>
        </p:nvSpPr>
        <p:spPr>
          <a:xfrm rot="5400000" flipH="1">
            <a:off x="6064640" y="3063656"/>
            <a:ext cx="61200" cy="180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5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Headline 1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4111" y="1545377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2867989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70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38" y="908720"/>
            <a:ext cx="11616268" cy="38158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2561464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35407F8-9A7B-4A34-BB6A-ACBE6B64DA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13466" y="1124744"/>
            <a:ext cx="11616268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9D00A475-8F1F-43A8-B9D4-0E219545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1597937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9" pos="7499">
          <p15:clr>
            <a:srgbClr val="A4A3A4"/>
          </p15:clr>
        </p15:guide>
        <p15:guide id="10" pos="18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TSO-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382868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6206439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868832-6945-4F2F-8DEC-A69FB10B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86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1575641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pos="181">
          <p15:clr>
            <a:srgbClr val="A4A3A4"/>
          </p15:clr>
        </p15:guide>
        <p15:guide id="5" pos="7499">
          <p15:clr>
            <a:srgbClr val="A4A3A4"/>
          </p15:clr>
        </p15:guide>
        <p15:guide id="6" orient="horz" pos="3634">
          <p15:clr>
            <a:srgbClr val="A4A3A4"/>
          </p15:clr>
        </p15:guide>
        <p15:guide id="7" orient="horz" pos="1049">
          <p15:clr>
            <a:srgbClr val="A4A3A4"/>
          </p15:clr>
        </p15:guide>
        <p15:guide id="8" pos="3749">
          <p15:clr>
            <a:srgbClr val="A4A3A4"/>
          </p15:clr>
        </p15:guide>
        <p15:guide id="9" pos="393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TSO-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297579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341F4E3-0CAE-4A14-AD42-9C698E28F0E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80339" y="1844824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742937F-ADF9-487A-AB88-EE6EE0E8FD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923229" y="1844822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1294B06-543C-439B-844D-292C65223D9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51784" y="1844823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009D75ED-94BB-4DB3-A55E-CFA85E39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339" y="260648"/>
            <a:ext cx="11617788" cy="4313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CDA0278C-3CB1-4B5A-B6A3-7F8C90157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785744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</p:spTree>
    <p:extLst>
      <p:ext uri="{BB962C8B-B14F-4D97-AF65-F5344CB8AC3E}">
        <p14:creationId xmlns:p14="http://schemas.microsoft.com/office/powerpoint/2010/main" val="267201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7" orient="horz" pos="3634">
          <p15:clr>
            <a:srgbClr val="A4A3A4"/>
          </p15:clr>
        </p15:guide>
        <p15:guide id="8" pos="181">
          <p15:clr>
            <a:srgbClr val="A4A3A4"/>
          </p15:clr>
        </p15:guide>
        <p15:guide id="9" pos="7499">
          <p15:clr>
            <a:srgbClr val="A4A3A4"/>
          </p15:clr>
        </p15:guide>
        <p15:guide id="10" pos="3931">
          <p15:clr>
            <a:srgbClr val="A4A3A4"/>
          </p15:clr>
        </p15:guide>
        <p15:guide id="11" pos="3749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aphicFrame>
        <p:nvGraphicFramePr>
          <p:cNvPr id="7" name="Inhaltsplatzhalter 9" title="Diagramm Platzhalter">
            <a:extLst>
              <a:ext uri="{FF2B5EF4-FFF2-40B4-BE49-F238E27FC236}">
                <a16:creationId xmlns:a16="http://schemas.microsoft.com/office/drawing/2014/main" id="{B463EBB2-B343-A342-A26F-FA6D526125D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6654375"/>
              </p:ext>
            </p:extLst>
          </p:nvPr>
        </p:nvGraphicFramePr>
        <p:xfrm>
          <a:off x="6648450" y="1665288"/>
          <a:ext cx="5543550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0469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0">
            <a:extLst>
              <a:ext uri="{FF2B5EF4-FFF2-40B4-BE49-F238E27FC236}">
                <a16:creationId xmlns:a16="http://schemas.microsoft.com/office/drawing/2014/main" id="{C04C5352-D576-AE47-888D-BF03439B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517" y="1665288"/>
            <a:ext cx="8712201" cy="4103972"/>
          </a:xfrm>
        </p:spPr>
        <p:txBody>
          <a:bodyPr>
            <a:normAutofit lnSpcReduction="10000"/>
          </a:bodyPr>
          <a:lstStyle/>
          <a:p>
            <a:r>
              <a:rPr lang="de-DE" b="1"/>
              <a:t>   </a:t>
            </a:r>
            <a:br>
              <a:rPr lang="de-DE" b="1"/>
            </a:br>
            <a:r>
              <a:rPr lang="de-DE" b="1"/>
              <a:t> </a:t>
            </a:r>
            <a:endParaRPr lang="de-DE" b="1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r>
              <a:rPr lang="de-DE" sz="900" i="1">
                <a:solidFill>
                  <a:prstClr val="black"/>
                </a:solidFill>
              </a:rPr>
              <a:t>Source: Insert </a:t>
            </a:r>
            <a:r>
              <a:rPr lang="de-DE" sz="900" i="1" err="1">
                <a:solidFill>
                  <a:prstClr val="black"/>
                </a:solidFill>
              </a:rPr>
              <a:t>here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if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applicable</a:t>
            </a:r>
            <a:endParaRPr lang="de-DE" sz="900"/>
          </a:p>
        </p:txBody>
      </p:sp>
      <p:graphicFrame>
        <p:nvGraphicFramePr>
          <p:cNvPr id="6" name="Diagramm 5" title="Flächendiagramm Platzhalter">
            <a:extLst>
              <a:ext uri="{FF2B5EF4-FFF2-40B4-BE49-F238E27FC236}">
                <a16:creationId xmlns:a16="http://schemas.microsoft.com/office/drawing/2014/main" id="{654DBC48-79E2-BF45-94FB-10AE0A01AFE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91827380"/>
              </p:ext>
            </p:extLst>
          </p:nvPr>
        </p:nvGraphicFramePr>
        <p:xfrm>
          <a:off x="382587" y="1665288"/>
          <a:ext cx="11522075" cy="399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5755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C62E783B-8C38-B14F-A829-53ADBD597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747353"/>
            <a:ext cx="7200800" cy="4292180"/>
          </a:xfrm>
        </p:spPr>
        <p:txBody>
          <a:bodyPr/>
          <a:lstStyle/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pie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chart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on it. </a:t>
            </a:r>
            <a:r>
              <a:rPr lang="de-DE" err="1">
                <a:solidFill>
                  <a:srgbClr val="0F218B"/>
                </a:solidFill>
              </a:rPr>
              <a:t>Now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</a:t>
            </a:r>
            <a:r>
              <a:rPr lang="de-DE">
                <a:solidFill>
                  <a:srgbClr val="0F218B"/>
                </a:solidFill>
              </a:rPr>
              <a:t>. </a:t>
            </a:r>
            <a:r>
              <a:rPr lang="de-DE" err="1">
                <a:solidFill>
                  <a:srgbClr val="0F218B"/>
                </a:solidFill>
              </a:rPr>
              <a:t>If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you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keep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cursor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above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, a </a:t>
            </a:r>
            <a:r>
              <a:rPr lang="de-DE" err="1">
                <a:solidFill>
                  <a:srgbClr val="0F218B"/>
                </a:solidFill>
              </a:rPr>
              <a:t>descriptive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appears</a:t>
            </a:r>
            <a:r>
              <a:rPr lang="de-DE">
                <a:solidFill>
                  <a:srgbClr val="0F218B"/>
                </a:solidFill>
              </a:rPr>
              <a:t>. </a:t>
            </a:r>
          </a:p>
          <a:p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change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type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layout</a:t>
            </a:r>
            <a:r>
              <a:rPr lang="de-DE"/>
              <a:t> and </a:t>
            </a:r>
            <a:r>
              <a:rPr lang="de-DE" err="1"/>
              <a:t>colour</a:t>
            </a:r>
            <a:r>
              <a:rPr lang="de-DE"/>
              <a:t> </a:t>
            </a:r>
            <a:r>
              <a:rPr lang="de-DE" err="1"/>
              <a:t>scheme</a:t>
            </a:r>
            <a:r>
              <a:rPr lang="de-DE"/>
              <a:t>.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advise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refrain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gradients</a:t>
            </a:r>
            <a:r>
              <a:rPr lang="de-DE"/>
              <a:t> and </a:t>
            </a:r>
            <a:r>
              <a:rPr lang="de-DE" err="1"/>
              <a:t>shadows</a:t>
            </a:r>
            <a:r>
              <a:rPr lang="de-DE"/>
              <a:t> –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does</a:t>
            </a:r>
            <a:r>
              <a:rPr lang="de-DE"/>
              <a:t> not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information</a:t>
            </a:r>
            <a:r>
              <a:rPr lang="de-DE"/>
              <a:t> in </a:t>
            </a:r>
            <a:r>
              <a:rPr lang="de-DE" err="1"/>
              <a:t>most</a:t>
            </a:r>
            <a:r>
              <a:rPr lang="de-DE"/>
              <a:t> </a:t>
            </a:r>
            <a:r>
              <a:rPr lang="de-DE" err="1"/>
              <a:t>cases</a:t>
            </a:r>
            <a:r>
              <a:rPr lang="de-DE"/>
              <a:t>. </a:t>
            </a:r>
          </a:p>
          <a:p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  <a:endParaRPr lang="de-DE"/>
          </a:p>
          <a:p>
            <a:endParaRPr lang="de-DE"/>
          </a:p>
        </p:txBody>
      </p:sp>
      <p:graphicFrame>
        <p:nvGraphicFramePr>
          <p:cNvPr id="6" name="Inhaltsplatzhalter 8" title="Kreisdiagramm Platzhalter">
            <a:extLst>
              <a:ext uri="{FF2B5EF4-FFF2-40B4-BE49-F238E27FC236}">
                <a16:creationId xmlns:a16="http://schemas.microsoft.com/office/drawing/2014/main" id="{6D36771A-5075-9748-A710-7DBB70C12D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232390385"/>
              </p:ext>
            </p:extLst>
          </p:nvPr>
        </p:nvGraphicFramePr>
        <p:xfrm>
          <a:off x="8472264" y="1747353"/>
          <a:ext cx="2951162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074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C1F9600C-DD2A-3D4A-B5B0-19ADE1EE280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49412" y="854984"/>
            <a:ext cx="3648000" cy="33115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Be aware that there is a significant difference between using only the enter-key and using the combination of enter- and shift-key.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Using only the enter-key will create a new bullet point.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If you only want to start the text in a new line (like this sentence) and keep the numeration, use shift-enter.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Text will resize automatically.</a:t>
            </a:r>
          </a:p>
          <a:p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C36A1AC1-56A4-4346-B7AD-92B4196EBB8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752184" y="836362"/>
            <a:ext cx="3648000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b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Second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Third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Fourth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Fifth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Inhaltsplatzhalter 7" title="Infobox Platzhalter">
            <a:extLst>
              <a:ext uri="{FF2B5EF4-FFF2-40B4-BE49-F238E27FC236}">
                <a16:creationId xmlns:a16="http://schemas.microsoft.com/office/drawing/2014/main" id="{03B3DB83-3BE0-1D49-9913-2E54862A286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80603730"/>
              </p:ext>
            </p:extLst>
          </p:nvPr>
        </p:nvGraphicFramePr>
        <p:xfrm>
          <a:off x="4079776" y="836362"/>
          <a:ext cx="3474386" cy="3203797"/>
        </p:xfrm>
        <a:graphic>
          <a:graphicData uri="http://schemas.openxmlformats.org/drawingml/2006/table">
            <a:tbl>
              <a:tblPr bandCol="1">
                <a:tableStyleId>{3B4B98B0-60AC-42C2-AFA5-B58CD77FA1E5}</a:tableStyleId>
              </a:tblPr>
              <a:tblGrid>
                <a:gridCol w="3474386">
                  <a:extLst>
                    <a:ext uri="{9D8B030D-6E8A-4147-A177-3AD203B41FA5}">
                      <a16:colId xmlns:a16="http://schemas.microsoft.com/office/drawing/2014/main" val="1090517882"/>
                    </a:ext>
                  </a:extLst>
                </a:gridCol>
              </a:tblGrid>
              <a:tr h="3203797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Infobox </a:t>
                      </a:r>
                    </a:p>
                    <a:p>
                      <a:endParaRPr lang="de-DE" sz="1800" b="1">
                        <a:solidFill>
                          <a:srgbClr val="01509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using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buttons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and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in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‚Start‘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switch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between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indention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This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valid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kinds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listings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e.g.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bullet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points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enumerations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0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160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63F95587-91DB-574E-BF98-C631A8B7FE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9864" y="1124744"/>
            <a:ext cx="11521546" cy="3311810"/>
          </a:xfrm>
        </p:spPr>
        <p:txBody>
          <a:bodyPr numCol="2" spcCol="216000">
            <a:normAutofit/>
          </a:bodyPr>
          <a:lstStyle/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general</a:t>
            </a:r>
            <a:r>
              <a:rPr lang="de-DE"/>
              <a:t>,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</a:t>
            </a:r>
            <a:r>
              <a:rPr lang="de-DE" err="1"/>
              <a:t>good</a:t>
            </a:r>
            <a:r>
              <a:rPr lang="de-DE"/>
              <a:t> </a:t>
            </a:r>
            <a:r>
              <a:rPr lang="de-DE" err="1"/>
              <a:t>idea</a:t>
            </a:r>
            <a:r>
              <a:rPr lang="de-DE"/>
              <a:t> just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provide</a:t>
            </a:r>
            <a:r>
              <a:rPr lang="de-DE"/>
              <a:t> </a:t>
            </a:r>
            <a:r>
              <a:rPr lang="de-DE" err="1"/>
              <a:t>abstracts</a:t>
            </a:r>
            <a:r>
              <a:rPr lang="de-DE"/>
              <a:t> -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screen </a:t>
            </a:r>
            <a:r>
              <a:rPr lang="de-DE" err="1"/>
              <a:t>presentation</a:t>
            </a:r>
            <a:r>
              <a:rPr lang="de-DE"/>
              <a:t>, and </a:t>
            </a:r>
            <a:r>
              <a:rPr lang="de-DE" err="1"/>
              <a:t>nobody</a:t>
            </a:r>
            <a:r>
              <a:rPr lang="de-DE"/>
              <a:t> </a:t>
            </a:r>
            <a:r>
              <a:rPr lang="de-DE" err="1"/>
              <a:t>likes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read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screen.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endParaRPr lang="de-DE"/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Be aware that there is a significant difference between using only the enter-key and using the combination of enter- and shift-key</a:t>
            </a:r>
            <a:r>
              <a:rPr lang="de-DE"/>
              <a:t>.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textbox</a:t>
            </a:r>
            <a:r>
              <a:rPr lang="de-DE"/>
              <a:t>,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enter-</a:t>
            </a:r>
            <a:r>
              <a:rPr lang="de-DE" err="1"/>
              <a:t>key</a:t>
            </a:r>
            <a:r>
              <a:rPr lang="de-DE"/>
              <a:t> will </a:t>
            </a:r>
            <a:r>
              <a:rPr lang="de-DE" err="1"/>
              <a:t>create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paragraph</a:t>
            </a:r>
            <a:r>
              <a:rPr lang="de-DE"/>
              <a:t>, </a:t>
            </a:r>
            <a:r>
              <a:rPr lang="de-DE" err="1"/>
              <a:t>causing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. </a:t>
            </a:r>
            <a:br>
              <a:rPr lang="de-DE"/>
            </a:b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start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in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 (like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sentence</a:t>
            </a:r>
            <a:r>
              <a:rPr lang="de-DE"/>
              <a:t>) and </a:t>
            </a:r>
            <a:r>
              <a:rPr lang="de-DE" err="1"/>
              <a:t>keep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, </a:t>
            </a:r>
            <a:r>
              <a:rPr lang="de-DE" err="1"/>
              <a:t>use</a:t>
            </a:r>
            <a:r>
              <a:rPr lang="de-DE"/>
              <a:t> shift-</a:t>
            </a:r>
            <a:r>
              <a:rPr lang="de-DE" err="1"/>
              <a:t>enter</a:t>
            </a:r>
            <a:r>
              <a:rPr lang="de-DE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965899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045ED79A-32AA-D64E-AAD5-54B4B9C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42" y="939341"/>
            <a:ext cx="11506291" cy="4829919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here</a:t>
            </a:r>
            <a:r>
              <a:rPr lang="de-DE">
                <a:solidFill>
                  <a:srgbClr val="0F218B"/>
                </a:solidFill>
              </a:rPr>
              <a:t>.</a:t>
            </a:r>
            <a:endParaRPr lang="de-DE" i="1">
              <a:solidFill>
                <a:srgbClr val="0F218B"/>
              </a:solidFill>
            </a:endParaRPr>
          </a:p>
        </p:txBody>
      </p:sp>
      <p:grpSp>
        <p:nvGrpSpPr>
          <p:cNvPr id="4" name="Group 3553" title="6-Monats-Zeitleiste Platzhalter">
            <a:extLst>
              <a:ext uri="{FF2B5EF4-FFF2-40B4-BE49-F238E27FC236}">
                <a16:creationId xmlns:a16="http://schemas.microsoft.com/office/drawing/2014/main" id="{104D80E7-590A-6F45-BD68-8611B65301C7}"/>
              </a:ext>
            </a:extLst>
          </p:cNvPr>
          <p:cNvGrpSpPr/>
          <p:nvPr userDrawn="1"/>
        </p:nvGrpSpPr>
        <p:grpSpPr>
          <a:xfrm>
            <a:off x="1811339" y="2381327"/>
            <a:ext cx="8569325" cy="3224119"/>
            <a:chOff x="0" y="359738"/>
            <a:chExt cx="10490200" cy="5139089"/>
          </a:xfrm>
        </p:grpSpPr>
        <p:grpSp>
          <p:nvGrpSpPr>
            <p:cNvPr id="6" name="Group 3530">
              <a:extLst>
                <a:ext uri="{FF2B5EF4-FFF2-40B4-BE49-F238E27FC236}">
                  <a16:creationId xmlns:a16="http://schemas.microsoft.com/office/drawing/2014/main" id="{0F489A34-EB0D-9844-8E5C-68A73CD91E77}"/>
                </a:ext>
              </a:extLst>
            </p:cNvPr>
            <p:cNvGrpSpPr/>
            <p:nvPr/>
          </p:nvGrpSpPr>
          <p:grpSpPr>
            <a:xfrm>
              <a:off x="463551" y="803442"/>
              <a:ext cx="5797974" cy="4695385"/>
              <a:chOff x="545" y="358575"/>
              <a:chExt cx="5797973" cy="4695384"/>
            </a:xfrm>
          </p:grpSpPr>
          <p:sp>
            <p:nvSpPr>
              <p:cNvPr id="15" name="Shape 3525">
                <a:extLst>
                  <a:ext uri="{FF2B5EF4-FFF2-40B4-BE49-F238E27FC236}">
                    <a16:creationId xmlns:a16="http://schemas.microsoft.com/office/drawing/2014/main" id="{A153CEA7-30AE-F849-A6F4-864E0256893E}"/>
                  </a:ext>
                </a:extLst>
              </p:cNvPr>
              <p:cNvSpPr/>
              <p:nvPr/>
            </p:nvSpPr>
            <p:spPr>
              <a:xfrm flipV="1">
                <a:off x="545" y="358575"/>
                <a:ext cx="0" cy="241032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Shape 3526">
                <a:extLst>
                  <a:ext uri="{FF2B5EF4-FFF2-40B4-BE49-F238E27FC236}">
                    <a16:creationId xmlns:a16="http://schemas.microsoft.com/office/drawing/2014/main" id="{60C53EF1-C062-D545-8D50-5E5A151EAEF2}"/>
                  </a:ext>
                </a:extLst>
              </p:cNvPr>
              <p:cNvSpPr/>
              <p:nvPr/>
            </p:nvSpPr>
            <p:spPr>
              <a:xfrm flipV="1">
                <a:off x="755773" y="1567594"/>
                <a:ext cx="0" cy="1201303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Shape 3527">
                <a:extLst>
                  <a:ext uri="{FF2B5EF4-FFF2-40B4-BE49-F238E27FC236}">
                    <a16:creationId xmlns:a16="http://schemas.microsoft.com/office/drawing/2014/main" id="{13DFF85B-1393-F24D-B481-3D1EF145FDA3}"/>
                  </a:ext>
                </a:extLst>
              </p:cNvPr>
              <p:cNvSpPr/>
              <p:nvPr/>
            </p:nvSpPr>
            <p:spPr>
              <a:xfrm flipV="1">
                <a:off x="5798518" y="721344"/>
                <a:ext cx="0" cy="204755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Shape 3528">
                <a:extLst>
                  <a:ext uri="{FF2B5EF4-FFF2-40B4-BE49-F238E27FC236}">
                    <a16:creationId xmlns:a16="http://schemas.microsoft.com/office/drawing/2014/main" id="{DC0087D8-03A9-6944-85A2-0EFC81E8E914}"/>
                  </a:ext>
                </a:extLst>
              </p:cNvPr>
              <p:cNvSpPr/>
              <p:nvPr/>
            </p:nvSpPr>
            <p:spPr>
              <a:xfrm>
                <a:off x="1608725" y="3274911"/>
                <a:ext cx="0" cy="1779048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Shape 3529">
                <a:extLst>
                  <a:ext uri="{FF2B5EF4-FFF2-40B4-BE49-F238E27FC236}">
                    <a16:creationId xmlns:a16="http://schemas.microsoft.com/office/drawing/2014/main" id="{DECA1AED-351A-F54C-8939-BE1935F59845}"/>
                  </a:ext>
                </a:extLst>
              </p:cNvPr>
              <p:cNvSpPr/>
              <p:nvPr/>
            </p:nvSpPr>
            <p:spPr>
              <a:xfrm>
                <a:off x="4459938" y="3274911"/>
                <a:ext cx="0" cy="909640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3537">
              <a:extLst>
                <a:ext uri="{FF2B5EF4-FFF2-40B4-BE49-F238E27FC236}">
                  <a16:creationId xmlns:a16="http://schemas.microsoft.com/office/drawing/2014/main" id="{A90B8DDB-C27F-1A4D-B381-D7862AAE7931}"/>
                </a:ext>
              </a:extLst>
            </p:cNvPr>
            <p:cNvGrpSpPr/>
            <p:nvPr/>
          </p:nvGrpSpPr>
          <p:grpSpPr>
            <a:xfrm>
              <a:off x="0" y="3216502"/>
              <a:ext cx="10490200" cy="508001"/>
              <a:chOff x="0" y="0"/>
              <a:chExt cx="10490200" cy="508000"/>
            </a:xfrm>
          </p:grpSpPr>
          <p:sp>
            <p:nvSpPr>
              <p:cNvPr id="9" name="Shape 3531">
                <a:extLst>
                  <a:ext uri="{FF2B5EF4-FFF2-40B4-BE49-F238E27FC236}">
                    <a16:creationId xmlns:a16="http://schemas.microsoft.com/office/drawing/2014/main" id="{11C1F5E3-318A-7F41-9327-18EA7D1F2420}"/>
                  </a:ext>
                </a:extLst>
              </p:cNvPr>
              <p:cNvSpPr/>
              <p:nvPr/>
            </p:nvSpPr>
            <p:spPr>
              <a:xfrm>
                <a:off x="1793240" y="0"/>
                <a:ext cx="1524001" cy="508000"/>
              </a:xfrm>
              <a:prstGeom prst="rect">
                <a:avLst/>
              </a:prstGeom>
              <a:solidFill>
                <a:srgbClr val="51A1D2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February</a:t>
                </a:r>
                <a:endParaRPr lang="de-DE" sz="1400" cap="none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532">
                <a:extLst>
                  <a:ext uri="{FF2B5EF4-FFF2-40B4-BE49-F238E27FC236}">
                    <a16:creationId xmlns:a16="http://schemas.microsoft.com/office/drawing/2014/main" id="{0CAAF65E-76F6-2A43-B9EB-D5012C50B795}"/>
                  </a:ext>
                </a:extLst>
              </p:cNvPr>
              <p:cNvSpPr/>
              <p:nvPr/>
            </p:nvSpPr>
            <p:spPr>
              <a:xfrm>
                <a:off x="3586479" y="0"/>
                <a:ext cx="1524001" cy="508000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March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533">
                <a:extLst>
                  <a:ext uri="{FF2B5EF4-FFF2-40B4-BE49-F238E27FC236}">
                    <a16:creationId xmlns:a16="http://schemas.microsoft.com/office/drawing/2014/main" id="{07E0612B-2EE4-D94B-B9D5-7C3647E11828}"/>
                  </a:ext>
                </a:extLst>
              </p:cNvPr>
              <p:cNvSpPr/>
              <p:nvPr/>
            </p:nvSpPr>
            <p:spPr>
              <a:xfrm>
                <a:off x="5379719" y="0"/>
                <a:ext cx="1524001" cy="508000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April</a:t>
                </a:r>
              </a:p>
            </p:txBody>
          </p:sp>
          <p:sp>
            <p:nvSpPr>
              <p:cNvPr id="12" name="Shape 3534">
                <a:extLst>
                  <a:ext uri="{FF2B5EF4-FFF2-40B4-BE49-F238E27FC236}">
                    <a16:creationId xmlns:a16="http://schemas.microsoft.com/office/drawing/2014/main" id="{A49F006A-263E-B749-84F7-45EC0200E53B}"/>
                  </a:ext>
                </a:extLst>
              </p:cNvPr>
              <p:cNvSpPr/>
              <p:nvPr/>
            </p:nvSpPr>
            <p:spPr>
              <a:xfrm>
                <a:off x="7172959" y="0"/>
                <a:ext cx="1524001" cy="508000"/>
              </a:xfrm>
              <a:prstGeom prst="rect">
                <a:avLst/>
              </a:prstGeom>
              <a:solidFill>
                <a:srgbClr val="313131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May</a:t>
                </a:r>
              </a:p>
            </p:txBody>
          </p:sp>
          <p:sp>
            <p:nvSpPr>
              <p:cNvPr id="13" name="Shape 3535">
                <a:extLst>
                  <a:ext uri="{FF2B5EF4-FFF2-40B4-BE49-F238E27FC236}">
                    <a16:creationId xmlns:a16="http://schemas.microsoft.com/office/drawing/2014/main" id="{F74572F9-391D-914E-9B18-1442CC5747BA}"/>
                  </a:ext>
                </a:extLst>
              </p:cNvPr>
              <p:cNvSpPr/>
              <p:nvPr/>
            </p:nvSpPr>
            <p:spPr>
              <a:xfrm>
                <a:off x="8966200" y="0"/>
                <a:ext cx="1524000" cy="508000"/>
              </a:xfrm>
              <a:prstGeom prst="rect">
                <a:avLst/>
              </a:prstGeom>
              <a:solidFill>
                <a:srgbClr val="313131">
                  <a:alpha val="6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June</a:t>
                </a:r>
              </a:p>
            </p:txBody>
          </p:sp>
          <p:sp>
            <p:nvSpPr>
              <p:cNvPr id="14" name="Shape 3536">
                <a:extLst>
                  <a:ext uri="{FF2B5EF4-FFF2-40B4-BE49-F238E27FC236}">
                    <a16:creationId xmlns:a16="http://schemas.microsoft.com/office/drawing/2014/main" id="{9E60BD2D-E973-D848-94DA-2522289CF023}"/>
                  </a:ext>
                </a:extLst>
              </p:cNvPr>
              <p:cNvSpPr/>
              <p:nvPr/>
            </p:nvSpPr>
            <p:spPr>
              <a:xfrm>
                <a:off x="0" y="0"/>
                <a:ext cx="1524000" cy="508000"/>
              </a:xfrm>
              <a:prstGeom prst="rect">
                <a:avLst/>
              </a:prstGeom>
              <a:solidFill>
                <a:srgbClr val="01509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January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Shape 3538">
              <a:extLst>
                <a:ext uri="{FF2B5EF4-FFF2-40B4-BE49-F238E27FC236}">
                  <a16:creationId xmlns:a16="http://schemas.microsoft.com/office/drawing/2014/main" id="{A6354215-87B2-714D-B863-6578DB1C0933}"/>
                </a:ext>
              </a:extLst>
            </p:cNvPr>
            <p:cNvSpPr/>
            <p:nvPr/>
          </p:nvSpPr>
          <p:spPr>
            <a:xfrm>
              <a:off x="608959" y="359738"/>
              <a:ext cx="493135" cy="888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3484C9"/>
                  </a:solidFill>
                </a:defRPr>
              </a:lvl1pPr>
            </a:lstStyle>
            <a:p>
              <a:r>
                <a:rPr sz="2400">
                  <a:solidFill>
                    <a:srgbClr val="0150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</p:grpSp>
      <p:sp>
        <p:nvSpPr>
          <p:cNvPr id="20" name="Shape 3538">
            <a:extLst>
              <a:ext uri="{FF2B5EF4-FFF2-40B4-BE49-F238E27FC236}">
                <a16:creationId xmlns:a16="http://schemas.microsoft.com/office/drawing/2014/main" id="{35FD298D-674A-CC48-8F61-37BFAA2B6DB3}"/>
              </a:ext>
            </a:extLst>
          </p:cNvPr>
          <p:cNvSpPr/>
          <p:nvPr userDrawn="1"/>
        </p:nvSpPr>
        <p:spPr>
          <a:xfrm>
            <a:off x="2920857" y="3136102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7B384765-BFC7-8A40-914E-EB681AEE534B}"/>
              </a:ext>
            </a:extLst>
          </p:cNvPr>
          <p:cNvSpPr/>
          <p:nvPr userDrawn="1"/>
        </p:nvSpPr>
        <p:spPr>
          <a:xfrm>
            <a:off x="7061317" y="260667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AE2700E5-E78F-094F-96E0-403DD94E3ECA}"/>
              </a:ext>
            </a:extLst>
          </p:cNvPr>
          <p:cNvSpPr/>
          <p:nvPr userDrawn="1"/>
        </p:nvSpPr>
        <p:spPr>
          <a:xfrm>
            <a:off x="3640937" y="5319539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D2168131-C3E9-2642-AC6A-FD9DF04C35DF}"/>
              </a:ext>
            </a:extLst>
          </p:cNvPr>
          <p:cNvSpPr/>
          <p:nvPr userDrawn="1"/>
        </p:nvSpPr>
        <p:spPr>
          <a:xfrm>
            <a:off x="5945193" y="4771926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070C1F2-9150-574A-80C7-16A9A88CD69A}"/>
              </a:ext>
            </a:extLst>
          </p:cNvPr>
          <p:cNvSpPr/>
          <p:nvPr userDrawn="1"/>
        </p:nvSpPr>
        <p:spPr>
          <a:xfrm>
            <a:off x="2748663" y="238086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Shape 3539">
            <a:extLst>
              <a:ext uri="{FF2B5EF4-FFF2-40B4-BE49-F238E27FC236}">
                <a16:creationId xmlns:a16="http://schemas.microsoft.com/office/drawing/2014/main" id="{F165BDCC-DA70-EC46-9626-3AB83AF24553}"/>
              </a:ext>
            </a:extLst>
          </p:cNvPr>
          <p:cNvSpPr/>
          <p:nvPr userDrawn="1"/>
        </p:nvSpPr>
        <p:spPr>
          <a:xfrm>
            <a:off x="7484962" y="262298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79E6AE81-3957-014F-ADD0-951A098602AC}"/>
              </a:ext>
            </a:extLst>
          </p:cNvPr>
          <p:cNvSpPr/>
          <p:nvPr userDrawn="1"/>
        </p:nvSpPr>
        <p:spPr>
          <a:xfrm>
            <a:off x="3374198" y="315449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CDDE768-FC4E-754B-8160-BC3805C4D230}"/>
              </a:ext>
            </a:extLst>
          </p:cNvPr>
          <p:cNvSpPr/>
          <p:nvPr userDrawn="1"/>
        </p:nvSpPr>
        <p:spPr>
          <a:xfrm>
            <a:off x="4061660" y="5339645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FCEA35DC-17D6-1745-9FC7-F6342C85336C}"/>
              </a:ext>
            </a:extLst>
          </p:cNvPr>
          <p:cNvSpPr/>
          <p:nvPr userDrawn="1"/>
        </p:nvSpPr>
        <p:spPr>
          <a:xfrm>
            <a:off x="6359164" y="478191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3726091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pSp>
        <p:nvGrpSpPr>
          <p:cNvPr id="3" name="Group 3911" title="Jahres Zeitleiste Platzhalter">
            <a:extLst>
              <a:ext uri="{FF2B5EF4-FFF2-40B4-BE49-F238E27FC236}">
                <a16:creationId xmlns:a16="http://schemas.microsoft.com/office/drawing/2014/main" id="{C9AF7415-8D2A-C940-B919-D2896ED2CC76}"/>
              </a:ext>
            </a:extLst>
          </p:cNvPr>
          <p:cNvGrpSpPr/>
          <p:nvPr userDrawn="1"/>
        </p:nvGrpSpPr>
        <p:grpSpPr>
          <a:xfrm>
            <a:off x="1811524" y="2655243"/>
            <a:ext cx="7397880" cy="2749280"/>
            <a:chOff x="93735" y="581934"/>
            <a:chExt cx="10577686" cy="3930994"/>
          </a:xfrm>
        </p:grpSpPr>
        <p:grpSp>
          <p:nvGrpSpPr>
            <p:cNvPr id="4" name="Group 3892">
              <a:extLst>
                <a:ext uri="{FF2B5EF4-FFF2-40B4-BE49-F238E27FC236}">
                  <a16:creationId xmlns:a16="http://schemas.microsoft.com/office/drawing/2014/main" id="{BF9A743B-F676-5541-B47D-C0037A53680B}"/>
                </a:ext>
              </a:extLst>
            </p:cNvPr>
            <p:cNvGrpSpPr/>
            <p:nvPr/>
          </p:nvGrpSpPr>
          <p:grpSpPr>
            <a:xfrm>
              <a:off x="636627" y="581934"/>
              <a:ext cx="10034794" cy="3930994"/>
              <a:chOff x="6131" y="477113"/>
              <a:chExt cx="10034793" cy="3930992"/>
            </a:xfrm>
          </p:grpSpPr>
          <p:sp>
            <p:nvSpPr>
              <p:cNvPr id="7" name="Shape 3882">
                <a:extLst>
                  <a:ext uri="{FF2B5EF4-FFF2-40B4-BE49-F238E27FC236}">
                    <a16:creationId xmlns:a16="http://schemas.microsoft.com/office/drawing/2014/main" id="{FB374AB2-ACB5-F24F-8D5D-4E70071227EE}"/>
                  </a:ext>
                </a:extLst>
              </p:cNvPr>
              <p:cNvSpPr/>
              <p:nvPr/>
            </p:nvSpPr>
            <p:spPr>
              <a:xfrm flipV="1">
                <a:off x="4975193" y="477113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Shape 3883">
                <a:extLst>
                  <a:ext uri="{FF2B5EF4-FFF2-40B4-BE49-F238E27FC236}">
                    <a16:creationId xmlns:a16="http://schemas.microsoft.com/office/drawing/2014/main" id="{EA1CE728-B269-1C4E-9B54-82A102A50404}"/>
                  </a:ext>
                </a:extLst>
              </p:cNvPr>
              <p:cNvSpPr/>
              <p:nvPr/>
            </p:nvSpPr>
            <p:spPr>
              <a:xfrm flipV="1">
                <a:off x="6131" y="477113"/>
                <a:ext cx="1" cy="1940560"/>
              </a:xfrm>
              <a:prstGeom prst="line">
                <a:avLst/>
              </a:prstGeom>
              <a:solidFill>
                <a:srgbClr val="015092"/>
              </a:solidFill>
              <a:ln w="63500" cap="flat">
                <a:solidFill>
                  <a:srgbClr val="0150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Shape 3884">
                <a:extLst>
                  <a:ext uri="{FF2B5EF4-FFF2-40B4-BE49-F238E27FC236}">
                    <a16:creationId xmlns:a16="http://schemas.microsoft.com/office/drawing/2014/main" id="{7F9696C5-6EFA-3F44-ACCC-A640A163B09E}"/>
                  </a:ext>
                </a:extLst>
              </p:cNvPr>
              <p:cNvSpPr/>
              <p:nvPr/>
            </p:nvSpPr>
            <p:spPr>
              <a:xfrm>
                <a:off x="38737" y="2461556"/>
                <a:ext cx="9911442" cy="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8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886">
                <a:extLst>
                  <a:ext uri="{FF2B5EF4-FFF2-40B4-BE49-F238E27FC236}">
                    <a16:creationId xmlns:a16="http://schemas.microsoft.com/office/drawing/2014/main" id="{9F291BB0-5EAA-9348-8F11-398FB22080F8}"/>
                  </a:ext>
                </a:extLst>
              </p:cNvPr>
              <p:cNvSpPr/>
              <p:nvPr/>
            </p:nvSpPr>
            <p:spPr>
              <a:xfrm>
                <a:off x="9850422" y="2364572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887">
                <a:extLst>
                  <a:ext uri="{FF2B5EF4-FFF2-40B4-BE49-F238E27FC236}">
                    <a16:creationId xmlns:a16="http://schemas.microsoft.com/office/drawing/2014/main" id="{BCE477E8-F7BD-0F42-9589-05CBDFAAB18A}"/>
                  </a:ext>
                </a:extLst>
              </p:cNvPr>
              <p:cNvSpPr/>
              <p:nvPr/>
            </p:nvSpPr>
            <p:spPr>
              <a:xfrm>
                <a:off x="2411544" y="2368317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Shape 3888">
                <a:extLst>
                  <a:ext uri="{FF2B5EF4-FFF2-40B4-BE49-F238E27FC236}">
                    <a16:creationId xmlns:a16="http://schemas.microsoft.com/office/drawing/2014/main" id="{7429753A-3C9E-B84B-BE29-D4FB586DA37E}"/>
                  </a:ext>
                </a:extLst>
              </p:cNvPr>
              <p:cNvSpPr/>
              <p:nvPr/>
            </p:nvSpPr>
            <p:spPr>
              <a:xfrm>
                <a:off x="4883584" y="2368318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Shape 3889">
                <a:extLst>
                  <a:ext uri="{FF2B5EF4-FFF2-40B4-BE49-F238E27FC236}">
                    <a16:creationId xmlns:a16="http://schemas.microsoft.com/office/drawing/2014/main" id="{01F5BD46-1837-2445-81BC-19FA29B81F17}"/>
                  </a:ext>
                </a:extLst>
              </p:cNvPr>
              <p:cNvSpPr/>
              <p:nvPr/>
            </p:nvSpPr>
            <p:spPr>
              <a:xfrm>
                <a:off x="7368877" y="2368318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Shape 3890">
                <a:extLst>
                  <a:ext uri="{FF2B5EF4-FFF2-40B4-BE49-F238E27FC236}">
                    <a16:creationId xmlns:a16="http://schemas.microsoft.com/office/drawing/2014/main" id="{38B19469-B9A6-8940-8470-7A36199769F8}"/>
                  </a:ext>
                </a:extLst>
              </p:cNvPr>
              <p:cNvSpPr/>
              <p:nvPr/>
            </p:nvSpPr>
            <p:spPr>
              <a:xfrm flipV="1">
                <a:off x="7451364" y="2463799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6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Shape 3891">
                <a:extLst>
                  <a:ext uri="{FF2B5EF4-FFF2-40B4-BE49-F238E27FC236}">
                    <a16:creationId xmlns:a16="http://schemas.microsoft.com/office/drawing/2014/main" id="{117DD6A9-A883-E544-9621-C8501B30B3B4}"/>
                  </a:ext>
                </a:extLst>
              </p:cNvPr>
              <p:cNvSpPr/>
              <p:nvPr/>
            </p:nvSpPr>
            <p:spPr>
              <a:xfrm flipV="1">
                <a:off x="2498616" y="2467545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Shape 3904">
              <a:extLst>
                <a:ext uri="{FF2B5EF4-FFF2-40B4-BE49-F238E27FC236}">
                  <a16:creationId xmlns:a16="http://schemas.microsoft.com/office/drawing/2014/main" id="{97E1DA5A-D2AC-CD4A-94FA-4070AD6EB5B4}"/>
                </a:ext>
              </a:extLst>
            </p:cNvPr>
            <p:cNvSpPr/>
            <p:nvPr/>
          </p:nvSpPr>
          <p:spPr>
            <a:xfrm>
              <a:off x="93735" y="1997149"/>
              <a:ext cx="1116503" cy="1116503"/>
            </a:xfrm>
            <a:prstGeom prst="ellipse">
              <a:avLst/>
            </a:prstGeom>
            <a:solidFill>
              <a:srgbClr val="015092"/>
            </a:solidFill>
            <a:ln w="12700" cap="flat">
              <a:solidFill>
                <a:srgbClr val="015092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2500" cap="all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sz="1400" b="1">
                  <a:latin typeface="Calibri" panose="020F0502020204030204" pitchFamily="34" charset="0"/>
                  <a:cs typeface="Calibri" panose="020F0502020204030204" pitchFamily="34" charset="0"/>
                </a:rPr>
                <a:t>Start</a:t>
              </a:r>
            </a:p>
          </p:txBody>
        </p:sp>
      </p:grpSp>
      <p:sp>
        <p:nvSpPr>
          <p:cNvPr id="16" name="Shape 3899">
            <a:extLst>
              <a:ext uri="{FF2B5EF4-FFF2-40B4-BE49-F238E27FC236}">
                <a16:creationId xmlns:a16="http://schemas.microsoft.com/office/drawing/2014/main" id="{1C04B757-37FD-8344-9AF0-04B08289508A}"/>
              </a:ext>
            </a:extLst>
          </p:cNvPr>
          <p:cNvSpPr/>
          <p:nvPr userDrawn="1"/>
        </p:nvSpPr>
        <p:spPr>
          <a:xfrm>
            <a:off x="5500456" y="4177891"/>
            <a:ext cx="55580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3899">
            <a:extLst>
              <a:ext uri="{FF2B5EF4-FFF2-40B4-BE49-F238E27FC236}">
                <a16:creationId xmlns:a16="http://schemas.microsoft.com/office/drawing/2014/main" id="{68276EE8-CA57-2346-9CCF-A025AFF6855B}"/>
              </a:ext>
            </a:extLst>
          </p:cNvPr>
          <p:cNvSpPr/>
          <p:nvPr userDrawn="1"/>
        </p:nvSpPr>
        <p:spPr>
          <a:xfrm>
            <a:off x="8958826" y="4177891"/>
            <a:ext cx="488973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3899">
            <a:extLst>
              <a:ext uri="{FF2B5EF4-FFF2-40B4-BE49-F238E27FC236}">
                <a16:creationId xmlns:a16="http://schemas.microsoft.com/office/drawing/2014/main" id="{23DE72D4-878E-2144-A9D3-A42389C2E721}"/>
              </a:ext>
            </a:extLst>
          </p:cNvPr>
          <p:cNvSpPr/>
          <p:nvPr userDrawn="1"/>
        </p:nvSpPr>
        <p:spPr>
          <a:xfrm>
            <a:off x="3746385" y="3735364"/>
            <a:ext cx="549411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3899">
            <a:extLst>
              <a:ext uri="{FF2B5EF4-FFF2-40B4-BE49-F238E27FC236}">
                <a16:creationId xmlns:a16="http://schemas.microsoft.com/office/drawing/2014/main" id="{6FE0A369-2E74-4C41-9332-CEA1A3F8CAA5}"/>
              </a:ext>
            </a:extLst>
          </p:cNvPr>
          <p:cNvSpPr/>
          <p:nvPr userDrawn="1"/>
        </p:nvSpPr>
        <p:spPr>
          <a:xfrm>
            <a:off x="7204755" y="3735364"/>
            <a:ext cx="56632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hape 3538">
            <a:extLst>
              <a:ext uri="{FF2B5EF4-FFF2-40B4-BE49-F238E27FC236}">
                <a16:creationId xmlns:a16="http://schemas.microsoft.com/office/drawing/2014/main" id="{6218F089-DA01-8A49-B7EB-18202B0E694E}"/>
              </a:ext>
            </a:extLst>
          </p:cNvPr>
          <p:cNvSpPr/>
          <p:nvPr userDrawn="1"/>
        </p:nvSpPr>
        <p:spPr>
          <a:xfrm>
            <a:off x="5819509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3ACB3470-0EB9-4B42-869A-F6D9D2389C11}"/>
              </a:ext>
            </a:extLst>
          </p:cNvPr>
          <p:cNvSpPr/>
          <p:nvPr userDrawn="1"/>
        </p:nvSpPr>
        <p:spPr>
          <a:xfrm>
            <a:off x="4055313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BD2E93CF-7EB0-1D44-8FE8-B42CB15F1E38}"/>
              </a:ext>
            </a:extLst>
          </p:cNvPr>
          <p:cNvSpPr/>
          <p:nvPr userDrawn="1"/>
        </p:nvSpPr>
        <p:spPr>
          <a:xfrm>
            <a:off x="7547701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1CA058CB-FB2E-7B41-9FC5-4261D2748707}"/>
              </a:ext>
            </a:extLst>
          </p:cNvPr>
          <p:cNvSpPr/>
          <p:nvPr userDrawn="1"/>
        </p:nvSpPr>
        <p:spPr>
          <a:xfrm>
            <a:off x="2308791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FFAAAAB-BD81-254B-BB85-D3B92CADBECE}"/>
              </a:ext>
            </a:extLst>
          </p:cNvPr>
          <p:cNvSpPr/>
          <p:nvPr userDrawn="1"/>
        </p:nvSpPr>
        <p:spPr>
          <a:xfrm>
            <a:off x="2727791" y="2465838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Inhaltsplatzhalter 1">
            <a:extLst>
              <a:ext uri="{FF2B5EF4-FFF2-40B4-BE49-F238E27FC236}">
                <a16:creationId xmlns:a16="http://schemas.microsoft.com/office/drawing/2014/main" id="{A948F616-4F52-274D-9802-62F7B100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1" y="801295"/>
            <a:ext cx="11617325" cy="698184"/>
          </a:xfrm>
        </p:spPr>
        <p:txBody>
          <a:bodyPr>
            <a:normAutofit/>
          </a:bodyPr>
          <a:lstStyle/>
          <a:p>
            <a:r>
              <a:rPr lang="de-DE" b="1">
                <a:solidFill>
                  <a:srgbClr val="0F218B"/>
                </a:solidFill>
              </a:rPr>
              <a:t>Headline 3 – Edit </a:t>
            </a:r>
            <a:r>
              <a:rPr lang="de-DE" b="1" err="1">
                <a:solidFill>
                  <a:srgbClr val="0F218B"/>
                </a:solidFill>
              </a:rPr>
              <a:t>text</a:t>
            </a:r>
            <a:r>
              <a:rPr lang="de-DE" b="1">
                <a:solidFill>
                  <a:srgbClr val="0F218B"/>
                </a:solidFill>
              </a:rPr>
              <a:t> </a:t>
            </a:r>
            <a:r>
              <a:rPr lang="de-DE" b="1" err="1">
                <a:solidFill>
                  <a:srgbClr val="0F218B"/>
                </a:solidFill>
              </a:rPr>
              <a:t>here</a:t>
            </a:r>
            <a:r>
              <a:rPr lang="de-DE" b="1">
                <a:solidFill>
                  <a:srgbClr val="0F218B"/>
                </a:solidFill>
              </a:rPr>
              <a:t>.</a:t>
            </a:r>
            <a:endParaRPr lang="de-DE" b="1" i="1">
              <a:solidFill>
                <a:srgbClr val="0F218B"/>
              </a:solidFill>
            </a:endParaRP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32B242B5-D413-7245-BEA1-FE249884F79E}"/>
              </a:ext>
            </a:extLst>
          </p:cNvPr>
          <p:cNvSpPr/>
          <p:nvPr userDrawn="1"/>
        </p:nvSpPr>
        <p:spPr>
          <a:xfrm>
            <a:off x="6188917" y="244375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4E594EA-C5DC-8D44-884B-A44AA0741311}"/>
              </a:ext>
            </a:extLst>
          </p:cNvPr>
          <p:cNvSpPr/>
          <p:nvPr userDrawn="1"/>
        </p:nvSpPr>
        <p:spPr>
          <a:xfrm>
            <a:off x="4501613" y="513437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6F33F5F3-AC6F-7047-9582-A2C841E188AD}"/>
              </a:ext>
            </a:extLst>
          </p:cNvPr>
          <p:cNvSpPr/>
          <p:nvPr userDrawn="1"/>
        </p:nvSpPr>
        <p:spPr>
          <a:xfrm>
            <a:off x="7962739" y="511228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237022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0">
            <a:extLst>
              <a:ext uri="{FF2B5EF4-FFF2-40B4-BE49-F238E27FC236}">
                <a16:creationId xmlns:a16="http://schemas.microsoft.com/office/drawing/2014/main" id="{E54CE07E-D134-8945-B928-3A2AD748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59" y="820513"/>
            <a:ext cx="11606646" cy="69859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F218B"/>
                </a:solidFill>
              </a:rPr>
              <a:t>Headline 3 – These SmartArt </a:t>
            </a:r>
            <a:r>
              <a:rPr lang="de-DE" err="1">
                <a:solidFill>
                  <a:srgbClr val="0F218B"/>
                </a:solidFill>
              </a:rPr>
              <a:t>charts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can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edited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directly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in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elements</a:t>
            </a:r>
            <a:r>
              <a:rPr lang="de-DE">
                <a:solidFill>
                  <a:srgbClr val="0F218B"/>
                </a:solidFill>
              </a:rPr>
              <a:t>, </a:t>
            </a:r>
            <a:r>
              <a:rPr lang="de-DE" err="1">
                <a:solidFill>
                  <a:srgbClr val="0F218B"/>
                </a:solidFill>
              </a:rPr>
              <a:t>then</a:t>
            </a:r>
            <a:r>
              <a:rPr lang="de-DE">
                <a:solidFill>
                  <a:srgbClr val="0F218B"/>
                </a:solidFill>
              </a:rPr>
              <a:t> on SmartArt-Tools</a:t>
            </a:r>
          </a:p>
        </p:txBody>
      </p:sp>
      <p:graphicFrame>
        <p:nvGraphicFramePr>
          <p:cNvPr id="4" name="Diagramm 4" title="SmartArt-Grafik Platzhalter">
            <a:extLst>
              <a:ext uri="{FF2B5EF4-FFF2-40B4-BE49-F238E27FC236}">
                <a16:creationId xmlns:a16="http://schemas.microsoft.com/office/drawing/2014/main" id="{3D20D492-DCEB-1548-9F8A-4D5C573DEF1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51202203"/>
              </p:ext>
            </p:extLst>
          </p:nvPr>
        </p:nvGraphicFramePr>
        <p:xfrm>
          <a:off x="382588" y="2384884"/>
          <a:ext cx="11522075" cy="305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6981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TSO-E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5600" y="2780928"/>
            <a:ext cx="11617788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748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TSO-E Thank you slide_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134634"/>
            <a:ext cx="11426825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053C00-E906-E444-8E28-BAE1FF9E76D0}"/>
              </a:ext>
            </a:extLst>
          </p:cNvPr>
          <p:cNvSpPr txBox="1">
            <a:spLocks/>
          </p:cNvSpPr>
          <p:nvPr userDrawn="1"/>
        </p:nvSpPr>
        <p:spPr>
          <a:xfrm>
            <a:off x="382587" y="1186850"/>
            <a:ext cx="11426825" cy="631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values define who we are, what we stand for and how we behave.</a:t>
            </a:r>
          </a:p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all play a part in bringing them to life</a:t>
            </a:r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E" sz="1050" b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7550E8E7-BAB3-40B9-AB4C-F3ABA9592AFF}"/>
              </a:ext>
            </a:extLst>
          </p:cNvPr>
          <p:cNvSpPr txBox="1">
            <a:spLocks/>
          </p:cNvSpPr>
          <p:nvPr userDrawn="1"/>
        </p:nvSpPr>
        <p:spPr>
          <a:xfrm>
            <a:off x="286875" y="5533432"/>
            <a:ext cx="11617788" cy="631871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We are ENTSO-E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B34F4F-2938-408E-99E5-B9481D786209}"/>
              </a:ext>
            </a:extLst>
          </p:cNvPr>
          <p:cNvSpPr txBox="1">
            <a:spLocks/>
          </p:cNvSpPr>
          <p:nvPr userDrawn="1"/>
        </p:nvSpPr>
        <p:spPr>
          <a:xfrm>
            <a:off x="1201008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deliver to the highest standards. We provide an environment in which people can develop to their full potential.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A3B0E4-3084-4984-B778-6DEE61707D69}"/>
              </a:ext>
            </a:extLst>
          </p:cNvPr>
          <p:cNvSpPr txBox="1">
            <a:spLocks/>
          </p:cNvSpPr>
          <p:nvPr userDrawn="1"/>
        </p:nvSpPr>
        <p:spPr>
          <a:xfrm>
            <a:off x="1201009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2D4A0DE-6C67-44B0-B22A-C0A05BBC69FC}"/>
              </a:ext>
            </a:extLst>
          </p:cNvPr>
          <p:cNvGrpSpPr/>
          <p:nvPr userDrawn="1"/>
        </p:nvGrpSpPr>
        <p:grpSpPr>
          <a:xfrm>
            <a:off x="1376411" y="2083344"/>
            <a:ext cx="1089193" cy="1118842"/>
            <a:chOff x="1478254" y="1759825"/>
            <a:chExt cx="1089193" cy="1118842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F03CA22-6B13-49DE-A795-8B07042FA0BE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61B2F95-9B35-4040-81B2-ACDE054BDD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81CF4DD-25A2-40F4-952B-66B4466BBD93}"/>
              </a:ext>
            </a:extLst>
          </p:cNvPr>
          <p:cNvSpPr txBox="1">
            <a:spLocks/>
          </p:cNvSpPr>
          <p:nvPr userDrawn="1"/>
        </p:nvSpPr>
        <p:spPr>
          <a:xfrm>
            <a:off x="3287689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trust each other, we are transparent and we empower people. We respect diversity.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3B85503-5C78-444D-B346-AB59AA416AC8}"/>
              </a:ext>
            </a:extLst>
          </p:cNvPr>
          <p:cNvSpPr txBox="1">
            <a:spLocks/>
          </p:cNvSpPr>
          <p:nvPr userDrawn="1"/>
        </p:nvSpPr>
        <p:spPr>
          <a:xfrm>
            <a:off x="3287688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TRUST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5475377-A926-4847-B972-EA12DF6C0701}"/>
              </a:ext>
            </a:extLst>
          </p:cNvPr>
          <p:cNvGrpSpPr/>
          <p:nvPr userDrawn="1"/>
        </p:nvGrpSpPr>
        <p:grpSpPr>
          <a:xfrm>
            <a:off x="3463091" y="2083344"/>
            <a:ext cx="1089193" cy="1118842"/>
            <a:chOff x="1478254" y="1759825"/>
            <a:chExt cx="1089193" cy="1118842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BB04B6-217B-499D-8F98-894FB375B2F9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760D55D-13ED-4E94-966A-95F123689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979720F-B102-477C-A18C-F42F69F7B3FA}"/>
              </a:ext>
            </a:extLst>
          </p:cNvPr>
          <p:cNvSpPr txBox="1">
            <a:spLocks/>
          </p:cNvSpPr>
          <p:nvPr userDrawn="1"/>
        </p:nvSpPr>
        <p:spPr>
          <a:xfrm>
            <a:off x="537600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act in the interest of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ENTSO-E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DA1B90-9F8A-4C63-B8FF-D940062EC4C4}"/>
              </a:ext>
            </a:extLst>
          </p:cNvPr>
          <p:cNvSpPr txBox="1">
            <a:spLocks/>
          </p:cNvSpPr>
          <p:nvPr userDrawn="1"/>
        </p:nvSpPr>
        <p:spPr>
          <a:xfrm>
            <a:off x="537600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55A5FDF-13A6-4E3F-98FC-5D8B5F750CF6}"/>
              </a:ext>
            </a:extLst>
          </p:cNvPr>
          <p:cNvGrpSpPr/>
          <p:nvPr userDrawn="1"/>
        </p:nvGrpSpPr>
        <p:grpSpPr>
          <a:xfrm>
            <a:off x="5551403" y="2024327"/>
            <a:ext cx="1089193" cy="1139017"/>
            <a:chOff x="1478254" y="1700808"/>
            <a:chExt cx="1089193" cy="1139017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B46EB16-3C21-4C1F-96E5-A09D69B4EA5B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B4C9A02-66CE-4BBC-A5CB-9F9670516C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00808"/>
              <a:ext cx="1080000" cy="1080000"/>
            </a:xfrm>
            <a:prstGeom prst="rect">
              <a:avLst/>
            </a:prstGeom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2E634EBD-DFF6-43C8-9422-8F16AAB96C86}"/>
              </a:ext>
            </a:extLst>
          </p:cNvPr>
          <p:cNvSpPr txBox="1">
            <a:spLocks/>
          </p:cNvSpPr>
          <p:nvPr userDrawn="1"/>
        </p:nvSpPr>
        <p:spPr>
          <a:xfrm>
            <a:off x="7392263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care about people. We work transversal and we support each other. We celebrate success.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B8B0EDA-AFDC-4A3F-8B48-271A245E4727}"/>
              </a:ext>
            </a:extLst>
          </p:cNvPr>
          <p:cNvSpPr txBox="1">
            <a:spLocks/>
          </p:cNvSpPr>
          <p:nvPr userDrawn="1"/>
        </p:nvSpPr>
        <p:spPr>
          <a:xfrm>
            <a:off x="7392262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B57394F-A3ED-46EA-ACEB-FE66F27FAB09}"/>
              </a:ext>
            </a:extLst>
          </p:cNvPr>
          <p:cNvGrpSpPr/>
          <p:nvPr userDrawn="1"/>
        </p:nvGrpSpPr>
        <p:grpSpPr>
          <a:xfrm>
            <a:off x="7576858" y="2080275"/>
            <a:ext cx="1080000" cy="1083069"/>
            <a:chOff x="1487447" y="1756756"/>
            <a:chExt cx="1080000" cy="108306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47968BE-8FA5-46E6-AEB4-7BBD707663C8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7EB613B2-536A-4138-AE88-6840149C7A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EC54E769-6637-4291-8E33-04784D80068D}"/>
              </a:ext>
            </a:extLst>
          </p:cNvPr>
          <p:cNvSpPr txBox="1">
            <a:spLocks/>
          </p:cNvSpPr>
          <p:nvPr userDrawn="1"/>
        </p:nvSpPr>
        <p:spPr>
          <a:xfrm>
            <a:off x="933636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are a learning organisation.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explore new paths and solutions.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EAE1D68-1D65-449A-A1D4-1C7A4EE8D7F3}"/>
              </a:ext>
            </a:extLst>
          </p:cNvPr>
          <p:cNvSpPr txBox="1">
            <a:spLocks/>
          </p:cNvSpPr>
          <p:nvPr userDrawn="1"/>
        </p:nvSpPr>
        <p:spPr>
          <a:xfrm>
            <a:off x="933636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FUTURE THINKING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70C999-7CBE-4D11-A6B2-D77A57C5B0AD}"/>
              </a:ext>
            </a:extLst>
          </p:cNvPr>
          <p:cNvGrpSpPr/>
          <p:nvPr userDrawn="1"/>
        </p:nvGrpSpPr>
        <p:grpSpPr>
          <a:xfrm>
            <a:off x="9520956" y="2080275"/>
            <a:ext cx="1080000" cy="1083069"/>
            <a:chOff x="1487447" y="1756756"/>
            <a:chExt cx="1080000" cy="1083069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D45C60-2B3F-49B7-BD2B-64F936E7A262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C7C06749-CCF9-45D3-B10D-3B95BF64A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1830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TSO-E 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46" y="476672"/>
            <a:ext cx="11617788" cy="93610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Key </a:t>
            </a:r>
            <a:r>
              <a:rPr lang="de-DE" err="1"/>
              <a:t>take-aways</a:t>
            </a:r>
            <a:endParaRPr lang="de-DE"/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9B4626A2-3A46-4841-8EA9-2789E9CF76F6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29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NTSO-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tabLst>
                <a:tab pos="3763963" algn="l"/>
              </a:tabLst>
              <a:defRPr sz="2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4F55E-FB99-4958-B7AF-F28A79322EB2}"/>
              </a:ext>
            </a:extLst>
          </p:cNvPr>
          <p:cNvSpPr txBox="1"/>
          <p:nvPr userDrawn="1"/>
        </p:nvSpPr>
        <p:spPr>
          <a:xfrm>
            <a:off x="5447928" y="41490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>
              <a:solidFill>
                <a:srgbClr val="0F21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C2D06D34-321E-4E67-BD6C-917AD342E7D4}"/>
              </a:ext>
            </a:extLst>
          </p:cNvPr>
          <p:cNvSpPr/>
          <p:nvPr userDrawn="1"/>
        </p:nvSpPr>
        <p:spPr>
          <a:xfrm rot="5400000" flipH="1">
            <a:off x="6064640" y="3063656"/>
            <a:ext cx="61200" cy="180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85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589E-DEA3-77E3-2A55-57736ED2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9637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Headline 1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4111" y="1545377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</p:spTree>
    <p:extLst>
      <p:ext uri="{BB962C8B-B14F-4D97-AF65-F5344CB8AC3E}">
        <p14:creationId xmlns:p14="http://schemas.microsoft.com/office/powerpoint/2010/main" val="449837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slide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3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/>
          <p:cNvSpPr>
            <a:spLocks noGrp="1"/>
          </p:cNvSpPr>
          <p:nvPr>
            <p:ph idx="1" hasCustomPrompt="1"/>
          </p:nvPr>
        </p:nvSpPr>
        <p:spPr>
          <a:xfrm>
            <a:off x="372538" y="908720"/>
            <a:ext cx="11616268" cy="38158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90000"/>
              </a:lnSpc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here to edit Headline 1</a:t>
            </a:r>
          </a:p>
        </p:txBody>
      </p:sp>
    </p:spTree>
    <p:extLst>
      <p:ext uri="{BB962C8B-B14F-4D97-AF65-F5344CB8AC3E}">
        <p14:creationId xmlns:p14="http://schemas.microsoft.com/office/powerpoint/2010/main" val="1872552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35407F8-9A7B-4A34-BB6A-ACBE6B64DA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13466" y="1124744"/>
            <a:ext cx="11616268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9D00A475-8F1F-43A8-B9D4-0E2195454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3473302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9" pos="7499">
          <p15:clr>
            <a:srgbClr val="A4A3A4"/>
          </p15:clr>
        </p15:guide>
        <p15:guide id="10" pos="181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NTSO-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382868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6206439" y="1052736"/>
            <a:ext cx="5664117" cy="33118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868832-6945-4F2F-8DEC-A69FB10B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86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</p:spTree>
    <p:extLst>
      <p:ext uri="{BB962C8B-B14F-4D97-AF65-F5344CB8AC3E}">
        <p14:creationId xmlns:p14="http://schemas.microsoft.com/office/powerpoint/2010/main" val="1610951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pos="181">
          <p15:clr>
            <a:srgbClr val="A4A3A4"/>
          </p15:clr>
        </p15:guide>
        <p15:guide id="5" pos="7499">
          <p15:clr>
            <a:srgbClr val="A4A3A4"/>
          </p15:clr>
        </p15:guide>
        <p15:guide id="6" orient="horz" pos="3634">
          <p15:clr>
            <a:srgbClr val="A4A3A4"/>
          </p15:clr>
        </p15:guide>
        <p15:guide id="7" orient="horz" pos="1049">
          <p15:clr>
            <a:srgbClr val="A4A3A4"/>
          </p15:clr>
        </p15:guide>
        <p15:guide id="8" pos="3749">
          <p15:clr>
            <a:srgbClr val="A4A3A4"/>
          </p15:clr>
        </p15:guide>
        <p15:guide id="9" pos="3931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NTSO-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297579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341F4E3-0CAE-4A14-AD42-9C698E28F0E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80339" y="1844824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742937F-ADF9-487A-AB88-EE6EE0E8FD0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923229" y="1844822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1294B06-543C-439B-844D-292C65223D9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151784" y="1844823"/>
            <a:ext cx="3648000" cy="3311525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38163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0803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07632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tabLst/>
              <a:defRPr lang="de-DE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3462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7F86"/>
              </a:buClr>
              <a:buFont typeface="Arial" panose="020B0604020202020204" pitchFamily="34" charset="0"/>
              <a:buChar char="•"/>
              <a:defRPr lang="de-DE" sz="120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Bullet </a:t>
            </a:r>
            <a:r>
              <a:rPr lang="de-DE" err="1"/>
              <a:t>points</a:t>
            </a:r>
            <a:r>
              <a:rPr lang="de-DE"/>
              <a:t> </a:t>
            </a:r>
            <a:r>
              <a:rPr lang="de-DE" err="1"/>
              <a:t>first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r>
              <a:rPr lang="de-DE"/>
              <a:t> </a:t>
            </a:r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009D75ED-94BB-4DB3-A55E-CFA85E39F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339" y="260648"/>
            <a:ext cx="11617788" cy="43132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CDA0278C-3CB1-4B5A-B6A3-7F8C90157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785744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</p:spTree>
    <p:extLst>
      <p:ext uri="{BB962C8B-B14F-4D97-AF65-F5344CB8AC3E}">
        <p14:creationId xmlns:p14="http://schemas.microsoft.com/office/powerpoint/2010/main" val="3512979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68">
          <p15:clr>
            <a:srgbClr val="A4A3A4"/>
          </p15:clr>
        </p15:guide>
        <p15:guide id="3" orient="horz" pos="913">
          <p15:clr>
            <a:srgbClr val="A4A3A4"/>
          </p15:clr>
        </p15:guide>
        <p15:guide id="4" orient="horz" pos="1049">
          <p15:clr>
            <a:srgbClr val="A4A3A4"/>
          </p15:clr>
        </p15:guide>
        <p15:guide id="5" orient="horz" pos="1480">
          <p15:clr>
            <a:srgbClr val="A4A3A4"/>
          </p15:clr>
        </p15:guide>
        <p15:guide id="6" orient="horz" pos="1548">
          <p15:clr>
            <a:srgbClr val="A4A3A4"/>
          </p15:clr>
        </p15:guide>
        <p15:guide id="7" orient="horz" pos="3634">
          <p15:clr>
            <a:srgbClr val="A4A3A4"/>
          </p15:clr>
        </p15:guide>
        <p15:guide id="8" pos="181">
          <p15:clr>
            <a:srgbClr val="A4A3A4"/>
          </p15:clr>
        </p15:guide>
        <p15:guide id="9" pos="7499">
          <p15:clr>
            <a:srgbClr val="A4A3A4"/>
          </p15:clr>
        </p15:guide>
        <p15:guide id="10" pos="3931">
          <p15:clr>
            <a:srgbClr val="A4A3A4"/>
          </p15:clr>
        </p15:guide>
        <p15:guide id="11" pos="3749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graphicFrame>
        <p:nvGraphicFramePr>
          <p:cNvPr id="7" name="Inhaltsplatzhalter 9" title="Diagramm Platzhalter">
            <a:extLst>
              <a:ext uri="{FF2B5EF4-FFF2-40B4-BE49-F238E27FC236}">
                <a16:creationId xmlns:a16="http://schemas.microsoft.com/office/drawing/2014/main" id="{B463EBB2-B343-A342-A26F-FA6D526125DA}"/>
              </a:ext>
            </a:extLst>
          </p:cNvPr>
          <p:cNvGraphicFramePr>
            <a:graphicFrameLocks/>
          </p:cNvGraphicFramePr>
          <p:nvPr userDrawn="1"/>
        </p:nvGraphicFramePr>
        <p:xfrm>
          <a:off x="6648450" y="1665288"/>
          <a:ext cx="5543550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278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0">
            <a:extLst>
              <a:ext uri="{FF2B5EF4-FFF2-40B4-BE49-F238E27FC236}">
                <a16:creationId xmlns:a16="http://schemas.microsoft.com/office/drawing/2014/main" id="{C04C5352-D576-AE47-888D-BF03439B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517" y="1665288"/>
            <a:ext cx="8712201" cy="4103972"/>
          </a:xfrm>
        </p:spPr>
        <p:txBody>
          <a:bodyPr>
            <a:normAutofit lnSpcReduction="10000"/>
          </a:bodyPr>
          <a:lstStyle/>
          <a:p>
            <a:r>
              <a:rPr lang="de-DE" b="1"/>
              <a:t>   </a:t>
            </a:r>
            <a:br>
              <a:rPr lang="de-DE" b="1"/>
            </a:br>
            <a:r>
              <a:rPr lang="de-DE" b="1"/>
              <a:t> </a:t>
            </a:r>
            <a:endParaRPr lang="de-DE" b="1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endParaRPr lang="de-DE" sz="900" i="1">
              <a:solidFill>
                <a:prstClr val="black"/>
              </a:solidFill>
            </a:endParaRPr>
          </a:p>
          <a:p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br>
              <a:rPr lang="de-DE" sz="900" i="1">
                <a:solidFill>
                  <a:prstClr val="black"/>
                </a:solidFill>
              </a:rPr>
            </a:br>
            <a:r>
              <a:rPr lang="de-DE" sz="900" i="1">
                <a:solidFill>
                  <a:prstClr val="black"/>
                </a:solidFill>
              </a:rPr>
              <a:t>Source: Insert </a:t>
            </a:r>
            <a:r>
              <a:rPr lang="de-DE" sz="900" i="1" err="1">
                <a:solidFill>
                  <a:prstClr val="black"/>
                </a:solidFill>
              </a:rPr>
              <a:t>here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if</a:t>
            </a:r>
            <a:r>
              <a:rPr lang="de-DE" sz="900" i="1">
                <a:solidFill>
                  <a:prstClr val="black"/>
                </a:solidFill>
              </a:rPr>
              <a:t> </a:t>
            </a:r>
            <a:r>
              <a:rPr lang="de-DE" sz="900" i="1" err="1">
                <a:solidFill>
                  <a:prstClr val="black"/>
                </a:solidFill>
              </a:rPr>
              <a:t>applicable</a:t>
            </a:r>
            <a:endParaRPr lang="de-DE" sz="900"/>
          </a:p>
        </p:txBody>
      </p:sp>
      <p:graphicFrame>
        <p:nvGraphicFramePr>
          <p:cNvPr id="6" name="Diagramm 5" title="Flächendiagramm Platzhalter">
            <a:extLst>
              <a:ext uri="{FF2B5EF4-FFF2-40B4-BE49-F238E27FC236}">
                <a16:creationId xmlns:a16="http://schemas.microsoft.com/office/drawing/2014/main" id="{654DBC48-79E2-BF45-94FB-10AE0A01AFE4}"/>
              </a:ext>
            </a:extLst>
          </p:cNvPr>
          <p:cNvGraphicFramePr/>
          <p:nvPr userDrawn="1"/>
        </p:nvGraphicFramePr>
        <p:xfrm>
          <a:off x="382587" y="1665288"/>
          <a:ext cx="11522075" cy="399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4934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C62E783B-8C38-B14F-A829-53ADBD597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747353"/>
            <a:ext cx="7200800" cy="4292180"/>
          </a:xfrm>
        </p:spPr>
        <p:txBody>
          <a:bodyPr/>
          <a:lstStyle/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pie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chart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on it. </a:t>
            </a:r>
            <a:r>
              <a:rPr lang="de-DE" err="1">
                <a:solidFill>
                  <a:srgbClr val="0F218B"/>
                </a:solidFill>
              </a:rPr>
              <a:t>Now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</a:t>
            </a:r>
            <a:r>
              <a:rPr lang="de-DE">
                <a:solidFill>
                  <a:srgbClr val="0F218B"/>
                </a:solidFill>
              </a:rPr>
              <a:t>. </a:t>
            </a:r>
            <a:r>
              <a:rPr lang="de-DE" err="1">
                <a:solidFill>
                  <a:srgbClr val="0F218B"/>
                </a:solidFill>
              </a:rPr>
              <a:t>If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you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keep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cursor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above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icons</a:t>
            </a:r>
            <a:r>
              <a:rPr lang="de-DE">
                <a:solidFill>
                  <a:srgbClr val="0F218B"/>
                </a:solidFill>
              </a:rPr>
              <a:t>, a </a:t>
            </a:r>
            <a:r>
              <a:rPr lang="de-DE" err="1">
                <a:solidFill>
                  <a:srgbClr val="0F218B"/>
                </a:solidFill>
              </a:rPr>
              <a:t>descriptive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appears</a:t>
            </a:r>
            <a:r>
              <a:rPr lang="de-DE">
                <a:solidFill>
                  <a:srgbClr val="0F218B"/>
                </a:solidFill>
              </a:rPr>
              <a:t>. </a:t>
            </a:r>
          </a:p>
          <a:p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change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type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chart</a:t>
            </a:r>
            <a:r>
              <a:rPr lang="de-DE"/>
              <a:t>,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layout</a:t>
            </a:r>
            <a:r>
              <a:rPr lang="de-DE"/>
              <a:t> and </a:t>
            </a:r>
            <a:r>
              <a:rPr lang="de-DE" err="1"/>
              <a:t>colour</a:t>
            </a:r>
            <a:r>
              <a:rPr lang="de-DE"/>
              <a:t> </a:t>
            </a:r>
            <a:r>
              <a:rPr lang="de-DE" err="1"/>
              <a:t>scheme</a:t>
            </a:r>
            <a:r>
              <a:rPr lang="de-DE"/>
              <a:t>.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advise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refrain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gradients</a:t>
            </a:r>
            <a:r>
              <a:rPr lang="de-DE"/>
              <a:t> and </a:t>
            </a:r>
            <a:r>
              <a:rPr lang="de-DE" err="1"/>
              <a:t>shadows</a:t>
            </a:r>
            <a:r>
              <a:rPr lang="de-DE"/>
              <a:t> –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does</a:t>
            </a:r>
            <a:r>
              <a:rPr lang="de-DE"/>
              <a:t> not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any</a:t>
            </a:r>
            <a:r>
              <a:rPr lang="de-DE"/>
              <a:t> </a:t>
            </a:r>
            <a:r>
              <a:rPr lang="de-DE" err="1"/>
              <a:t>information</a:t>
            </a:r>
            <a:r>
              <a:rPr lang="de-DE"/>
              <a:t> in </a:t>
            </a:r>
            <a:r>
              <a:rPr lang="de-DE" err="1"/>
              <a:t>most</a:t>
            </a:r>
            <a:r>
              <a:rPr lang="de-DE"/>
              <a:t> </a:t>
            </a:r>
            <a:r>
              <a:rPr lang="de-DE" err="1"/>
              <a:t>cases</a:t>
            </a:r>
            <a:r>
              <a:rPr lang="de-DE"/>
              <a:t>. </a:t>
            </a:r>
          </a:p>
          <a:p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  <a:endParaRPr lang="de-DE"/>
          </a:p>
          <a:p>
            <a:endParaRPr lang="de-DE"/>
          </a:p>
        </p:txBody>
      </p:sp>
      <p:graphicFrame>
        <p:nvGraphicFramePr>
          <p:cNvPr id="6" name="Inhaltsplatzhalter 8" title="Kreisdiagramm Platzhalter">
            <a:extLst>
              <a:ext uri="{FF2B5EF4-FFF2-40B4-BE49-F238E27FC236}">
                <a16:creationId xmlns:a16="http://schemas.microsoft.com/office/drawing/2014/main" id="{6D36771A-5075-9748-A710-7DBB70C12D6A}"/>
              </a:ext>
            </a:extLst>
          </p:cNvPr>
          <p:cNvGraphicFramePr>
            <a:graphicFrameLocks/>
          </p:cNvGraphicFramePr>
          <p:nvPr userDrawn="1"/>
        </p:nvGraphicFramePr>
        <p:xfrm>
          <a:off x="8472264" y="1747353"/>
          <a:ext cx="2951162" cy="41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1550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C1F9600C-DD2A-3D4A-B5B0-19ADE1EE280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49412" y="854984"/>
            <a:ext cx="3648000" cy="33115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Be aware that there is a significant difference between using only the enter-key and using the combination of enter- and shift-key.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Using only the enter-key will create a new bullet point.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If you only want to start the text in a new line (like this sentence) and keep the numeration, use shift-enter.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Text will resize automatically.</a:t>
            </a:r>
          </a:p>
          <a:p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C36A1AC1-56A4-4346-B7AD-92B4196EBB8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752184" y="836362"/>
            <a:ext cx="3648000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bullet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points</a:t>
            </a:r>
            <a:b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Second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Third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Fourth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Fifth</a:t>
            </a: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Inhaltsplatzhalter 7" title="Infobox Platzhalter">
            <a:extLst>
              <a:ext uri="{FF2B5EF4-FFF2-40B4-BE49-F238E27FC236}">
                <a16:creationId xmlns:a16="http://schemas.microsoft.com/office/drawing/2014/main" id="{03B3DB83-3BE0-1D49-9913-2E54862A2869}"/>
              </a:ext>
            </a:extLst>
          </p:cNvPr>
          <p:cNvGraphicFramePr>
            <a:graphicFrameLocks/>
          </p:cNvGraphicFramePr>
          <p:nvPr userDrawn="1"/>
        </p:nvGraphicFramePr>
        <p:xfrm>
          <a:off x="4079776" y="836362"/>
          <a:ext cx="3474386" cy="3203797"/>
        </p:xfrm>
        <a:graphic>
          <a:graphicData uri="http://schemas.openxmlformats.org/drawingml/2006/table">
            <a:tbl>
              <a:tblPr bandCol="1">
                <a:tableStyleId>{3B4B98B0-60AC-42C2-AFA5-B58CD77FA1E5}</a:tableStyleId>
              </a:tblPr>
              <a:tblGrid>
                <a:gridCol w="3474386">
                  <a:extLst>
                    <a:ext uri="{9D8B030D-6E8A-4147-A177-3AD203B41FA5}">
                      <a16:colId xmlns:a16="http://schemas.microsoft.com/office/drawing/2014/main" val="1090517882"/>
                    </a:ext>
                  </a:extLst>
                </a:gridCol>
              </a:tblGrid>
              <a:tr h="3203797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Infobox </a:t>
                      </a:r>
                    </a:p>
                    <a:p>
                      <a:endParaRPr lang="de-DE" sz="1800" b="1">
                        <a:solidFill>
                          <a:srgbClr val="01509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By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using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buttons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and ‚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decrease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 in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‚Start‘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switch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between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indention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levels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This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valid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all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kinds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listings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e.g.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bullet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points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  <a:r>
                        <a:rPr lang="de-DE" sz="1800" err="1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enumerations</a:t>
                      </a:r>
                      <a:r>
                        <a:rPr lang="de-DE" sz="1800">
                          <a:solidFill>
                            <a:srgbClr val="01509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0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616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here to edit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63F95587-91DB-574E-BF98-C631A8B7FE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9864" y="1124744"/>
            <a:ext cx="11521546" cy="3311810"/>
          </a:xfrm>
        </p:spPr>
        <p:txBody>
          <a:bodyPr numCol="2" spcCol="216000">
            <a:normAutofit/>
          </a:bodyPr>
          <a:lstStyle/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The size of this copy will adapt automatically, depending on how many words you insert or write. If the size of the copy appears too small – rather try editing the text than </a:t>
            </a:r>
            <a:r>
              <a:rPr lang="en-US" err="1"/>
              <a:t>maximising</a:t>
            </a:r>
            <a:r>
              <a:rPr lang="en-US"/>
              <a:t> the size of the text box.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general</a:t>
            </a:r>
            <a:r>
              <a:rPr lang="de-DE"/>
              <a:t>, </a:t>
            </a:r>
            <a:r>
              <a:rPr lang="de-DE" err="1"/>
              <a:t>it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</a:t>
            </a:r>
            <a:r>
              <a:rPr lang="de-DE" err="1"/>
              <a:t>good</a:t>
            </a:r>
            <a:r>
              <a:rPr lang="de-DE"/>
              <a:t> </a:t>
            </a:r>
            <a:r>
              <a:rPr lang="de-DE" err="1"/>
              <a:t>idea</a:t>
            </a:r>
            <a:r>
              <a:rPr lang="de-DE"/>
              <a:t> just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provide</a:t>
            </a:r>
            <a:r>
              <a:rPr lang="de-DE"/>
              <a:t> </a:t>
            </a:r>
            <a:r>
              <a:rPr lang="de-DE" err="1"/>
              <a:t>abstracts</a:t>
            </a:r>
            <a:r>
              <a:rPr lang="de-DE"/>
              <a:t> -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a screen </a:t>
            </a:r>
            <a:r>
              <a:rPr lang="de-DE" err="1"/>
              <a:t>presentation</a:t>
            </a:r>
            <a:r>
              <a:rPr lang="de-DE"/>
              <a:t>, and </a:t>
            </a:r>
            <a:r>
              <a:rPr lang="de-DE" err="1"/>
              <a:t>nobody</a:t>
            </a:r>
            <a:r>
              <a:rPr lang="de-DE"/>
              <a:t> </a:t>
            </a:r>
            <a:r>
              <a:rPr lang="de-DE" err="1"/>
              <a:t>likes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read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on </a:t>
            </a:r>
            <a:r>
              <a:rPr lang="de-DE" err="1"/>
              <a:t>the</a:t>
            </a:r>
            <a:r>
              <a:rPr lang="de-DE"/>
              <a:t> screen. 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endParaRPr lang="de-DE"/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en-US"/>
              <a:t>Be aware that there is a significant difference between using only the enter-key and using the combination of enter- and shift-key</a:t>
            </a:r>
            <a:r>
              <a:rPr lang="de-DE"/>
              <a:t>.</a:t>
            </a:r>
          </a:p>
          <a:p>
            <a:pPr marL="342900" indent="-342900">
              <a:lnSpc>
                <a:spcPct val="120000"/>
              </a:lnSpc>
              <a:buClr>
                <a:srgbClr val="707F86"/>
              </a:buClr>
              <a:buFont typeface="+mj-lt"/>
              <a:buAutoNum type="arabicParenBoth"/>
            </a:pPr>
            <a:r>
              <a:rPr lang="de-DE"/>
              <a:t>In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textbox</a:t>
            </a:r>
            <a:r>
              <a:rPr lang="de-DE"/>
              <a:t>, </a:t>
            </a:r>
            <a:r>
              <a:rPr lang="de-DE" err="1"/>
              <a:t>using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enter-</a:t>
            </a:r>
            <a:r>
              <a:rPr lang="de-DE" err="1"/>
              <a:t>key</a:t>
            </a:r>
            <a:r>
              <a:rPr lang="de-DE"/>
              <a:t> will </a:t>
            </a:r>
            <a:r>
              <a:rPr lang="de-DE" err="1"/>
              <a:t>create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paragraph</a:t>
            </a:r>
            <a:r>
              <a:rPr lang="de-DE"/>
              <a:t>, </a:t>
            </a:r>
            <a:r>
              <a:rPr lang="de-DE" err="1"/>
              <a:t>causing</a:t>
            </a:r>
            <a:r>
              <a:rPr lang="de-DE"/>
              <a:t>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. </a:t>
            </a:r>
            <a:br>
              <a:rPr lang="de-DE"/>
            </a:br>
            <a:r>
              <a:rPr lang="de-DE" err="1"/>
              <a:t>If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only</a:t>
            </a:r>
            <a:r>
              <a:rPr lang="de-DE"/>
              <a:t> </a:t>
            </a:r>
            <a:r>
              <a:rPr lang="de-DE" err="1"/>
              <a:t>want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start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in a </a:t>
            </a:r>
            <a:r>
              <a:rPr lang="de-DE" err="1"/>
              <a:t>new</a:t>
            </a:r>
            <a:r>
              <a:rPr lang="de-DE"/>
              <a:t> </a:t>
            </a:r>
            <a:r>
              <a:rPr lang="de-DE" err="1"/>
              <a:t>line</a:t>
            </a:r>
            <a:r>
              <a:rPr lang="de-DE"/>
              <a:t> (like </a:t>
            </a:r>
            <a:r>
              <a:rPr lang="de-DE" err="1"/>
              <a:t>this</a:t>
            </a:r>
            <a:r>
              <a:rPr lang="de-DE"/>
              <a:t> </a:t>
            </a:r>
            <a:r>
              <a:rPr lang="de-DE" err="1"/>
              <a:t>sentence</a:t>
            </a:r>
            <a:r>
              <a:rPr lang="de-DE"/>
              <a:t>) and </a:t>
            </a:r>
            <a:r>
              <a:rPr lang="de-DE" err="1"/>
              <a:t>keep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numeration</a:t>
            </a:r>
            <a:r>
              <a:rPr lang="de-DE"/>
              <a:t>, </a:t>
            </a:r>
            <a:r>
              <a:rPr lang="de-DE" err="1"/>
              <a:t>use</a:t>
            </a:r>
            <a:r>
              <a:rPr lang="de-DE"/>
              <a:t> shift-</a:t>
            </a:r>
            <a:r>
              <a:rPr lang="de-DE" err="1"/>
              <a:t>enter</a:t>
            </a:r>
            <a:r>
              <a:rPr lang="de-DE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734828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045ED79A-32AA-D64E-AAD5-54B4B9C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42" y="939341"/>
            <a:ext cx="11506291" cy="4829919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de-DE">
                <a:solidFill>
                  <a:srgbClr val="0F218B"/>
                </a:solidFill>
              </a:rPr>
              <a:t>Headline 3 – Edit </a:t>
            </a:r>
            <a:r>
              <a:rPr lang="de-DE" err="1">
                <a:solidFill>
                  <a:srgbClr val="0F218B"/>
                </a:solidFill>
              </a:rPr>
              <a:t>text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here</a:t>
            </a:r>
            <a:r>
              <a:rPr lang="de-DE">
                <a:solidFill>
                  <a:srgbClr val="0F218B"/>
                </a:solidFill>
              </a:rPr>
              <a:t>.</a:t>
            </a:r>
            <a:endParaRPr lang="de-DE" i="1">
              <a:solidFill>
                <a:srgbClr val="0F218B"/>
              </a:solidFill>
            </a:endParaRPr>
          </a:p>
        </p:txBody>
      </p:sp>
      <p:grpSp>
        <p:nvGrpSpPr>
          <p:cNvPr id="4" name="Group 3553" title="6-Monats-Zeitleiste Platzhalter">
            <a:extLst>
              <a:ext uri="{FF2B5EF4-FFF2-40B4-BE49-F238E27FC236}">
                <a16:creationId xmlns:a16="http://schemas.microsoft.com/office/drawing/2014/main" id="{104D80E7-590A-6F45-BD68-8611B65301C7}"/>
              </a:ext>
            </a:extLst>
          </p:cNvPr>
          <p:cNvGrpSpPr/>
          <p:nvPr userDrawn="1"/>
        </p:nvGrpSpPr>
        <p:grpSpPr>
          <a:xfrm>
            <a:off x="1811339" y="2381327"/>
            <a:ext cx="8569325" cy="3224119"/>
            <a:chOff x="0" y="359738"/>
            <a:chExt cx="10490200" cy="5139089"/>
          </a:xfrm>
        </p:grpSpPr>
        <p:grpSp>
          <p:nvGrpSpPr>
            <p:cNvPr id="6" name="Group 3530">
              <a:extLst>
                <a:ext uri="{FF2B5EF4-FFF2-40B4-BE49-F238E27FC236}">
                  <a16:creationId xmlns:a16="http://schemas.microsoft.com/office/drawing/2014/main" id="{0F489A34-EB0D-9844-8E5C-68A73CD91E77}"/>
                </a:ext>
              </a:extLst>
            </p:cNvPr>
            <p:cNvGrpSpPr/>
            <p:nvPr/>
          </p:nvGrpSpPr>
          <p:grpSpPr>
            <a:xfrm>
              <a:off x="463551" y="803442"/>
              <a:ext cx="5797974" cy="4695385"/>
              <a:chOff x="545" y="358575"/>
              <a:chExt cx="5797973" cy="4695384"/>
            </a:xfrm>
          </p:grpSpPr>
          <p:sp>
            <p:nvSpPr>
              <p:cNvPr id="15" name="Shape 3525">
                <a:extLst>
                  <a:ext uri="{FF2B5EF4-FFF2-40B4-BE49-F238E27FC236}">
                    <a16:creationId xmlns:a16="http://schemas.microsoft.com/office/drawing/2014/main" id="{A153CEA7-30AE-F849-A6F4-864E0256893E}"/>
                  </a:ext>
                </a:extLst>
              </p:cNvPr>
              <p:cNvSpPr/>
              <p:nvPr/>
            </p:nvSpPr>
            <p:spPr>
              <a:xfrm flipV="1">
                <a:off x="545" y="358575"/>
                <a:ext cx="0" cy="241032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Shape 3526">
                <a:extLst>
                  <a:ext uri="{FF2B5EF4-FFF2-40B4-BE49-F238E27FC236}">
                    <a16:creationId xmlns:a16="http://schemas.microsoft.com/office/drawing/2014/main" id="{60C53EF1-C062-D545-8D50-5E5A151EAEF2}"/>
                  </a:ext>
                </a:extLst>
              </p:cNvPr>
              <p:cNvSpPr/>
              <p:nvPr/>
            </p:nvSpPr>
            <p:spPr>
              <a:xfrm flipV="1">
                <a:off x="755773" y="1567594"/>
                <a:ext cx="0" cy="1201303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Shape 3527">
                <a:extLst>
                  <a:ext uri="{FF2B5EF4-FFF2-40B4-BE49-F238E27FC236}">
                    <a16:creationId xmlns:a16="http://schemas.microsoft.com/office/drawing/2014/main" id="{13DFF85B-1393-F24D-B481-3D1EF145FDA3}"/>
                  </a:ext>
                </a:extLst>
              </p:cNvPr>
              <p:cNvSpPr/>
              <p:nvPr/>
            </p:nvSpPr>
            <p:spPr>
              <a:xfrm flipV="1">
                <a:off x="5798518" y="721344"/>
                <a:ext cx="0" cy="2047552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Shape 3528">
                <a:extLst>
                  <a:ext uri="{FF2B5EF4-FFF2-40B4-BE49-F238E27FC236}">
                    <a16:creationId xmlns:a16="http://schemas.microsoft.com/office/drawing/2014/main" id="{DC0087D8-03A9-6944-85A2-0EFC81E8E914}"/>
                  </a:ext>
                </a:extLst>
              </p:cNvPr>
              <p:cNvSpPr/>
              <p:nvPr/>
            </p:nvSpPr>
            <p:spPr>
              <a:xfrm>
                <a:off x="1608725" y="3274911"/>
                <a:ext cx="0" cy="1779048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Shape 3529">
                <a:extLst>
                  <a:ext uri="{FF2B5EF4-FFF2-40B4-BE49-F238E27FC236}">
                    <a16:creationId xmlns:a16="http://schemas.microsoft.com/office/drawing/2014/main" id="{DECA1AED-351A-F54C-8939-BE1935F59845}"/>
                  </a:ext>
                </a:extLst>
              </p:cNvPr>
              <p:cNvSpPr/>
              <p:nvPr/>
            </p:nvSpPr>
            <p:spPr>
              <a:xfrm>
                <a:off x="4459938" y="3274911"/>
                <a:ext cx="0" cy="909640"/>
              </a:xfrm>
              <a:prstGeom prst="line">
                <a:avLst/>
              </a:prstGeom>
              <a:noFill/>
              <a:ln w="63500" cap="flat">
                <a:solidFill>
                  <a:srgbClr val="99BFDC"/>
                </a:solidFill>
                <a:prstDash val="solid"/>
                <a:miter lim="400000"/>
              </a:ln>
              <a:effectLst/>
            </p:spPr>
            <p:txBody>
              <a:bodyPr wrap="square" lIns="27093" tIns="27093" rIns="27093" bIns="27093" numCol="1" anchor="ctr">
                <a:noAutofit/>
              </a:bodyPr>
              <a:lstStyle/>
              <a:p>
                <a:pPr>
                  <a:defRPr sz="800">
                    <a:solidFill>
                      <a:srgbClr val="0000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" name="Group 3537">
              <a:extLst>
                <a:ext uri="{FF2B5EF4-FFF2-40B4-BE49-F238E27FC236}">
                  <a16:creationId xmlns:a16="http://schemas.microsoft.com/office/drawing/2014/main" id="{A90B8DDB-C27F-1A4D-B381-D7862AAE7931}"/>
                </a:ext>
              </a:extLst>
            </p:cNvPr>
            <p:cNvGrpSpPr/>
            <p:nvPr/>
          </p:nvGrpSpPr>
          <p:grpSpPr>
            <a:xfrm>
              <a:off x="0" y="3216502"/>
              <a:ext cx="10490200" cy="508001"/>
              <a:chOff x="0" y="0"/>
              <a:chExt cx="10490200" cy="508000"/>
            </a:xfrm>
          </p:grpSpPr>
          <p:sp>
            <p:nvSpPr>
              <p:cNvPr id="9" name="Shape 3531">
                <a:extLst>
                  <a:ext uri="{FF2B5EF4-FFF2-40B4-BE49-F238E27FC236}">
                    <a16:creationId xmlns:a16="http://schemas.microsoft.com/office/drawing/2014/main" id="{11C1F5E3-318A-7F41-9327-18EA7D1F2420}"/>
                  </a:ext>
                </a:extLst>
              </p:cNvPr>
              <p:cNvSpPr/>
              <p:nvPr/>
            </p:nvSpPr>
            <p:spPr>
              <a:xfrm>
                <a:off x="1793240" y="0"/>
                <a:ext cx="1524001" cy="508000"/>
              </a:xfrm>
              <a:prstGeom prst="rect">
                <a:avLst/>
              </a:prstGeom>
              <a:solidFill>
                <a:srgbClr val="51A1D2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February</a:t>
                </a:r>
                <a:endParaRPr lang="de-DE" sz="1400" cap="none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532">
                <a:extLst>
                  <a:ext uri="{FF2B5EF4-FFF2-40B4-BE49-F238E27FC236}">
                    <a16:creationId xmlns:a16="http://schemas.microsoft.com/office/drawing/2014/main" id="{0CAAF65E-76F6-2A43-B9EB-D5012C50B795}"/>
                  </a:ext>
                </a:extLst>
              </p:cNvPr>
              <p:cNvSpPr/>
              <p:nvPr/>
            </p:nvSpPr>
            <p:spPr>
              <a:xfrm>
                <a:off x="3586479" y="0"/>
                <a:ext cx="1524001" cy="508000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March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533">
                <a:extLst>
                  <a:ext uri="{FF2B5EF4-FFF2-40B4-BE49-F238E27FC236}">
                    <a16:creationId xmlns:a16="http://schemas.microsoft.com/office/drawing/2014/main" id="{07E0612B-2EE4-D94B-B9D5-7C3647E11828}"/>
                  </a:ext>
                </a:extLst>
              </p:cNvPr>
              <p:cNvSpPr/>
              <p:nvPr/>
            </p:nvSpPr>
            <p:spPr>
              <a:xfrm>
                <a:off x="5379719" y="0"/>
                <a:ext cx="1524001" cy="508000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April</a:t>
                </a:r>
              </a:p>
            </p:txBody>
          </p:sp>
          <p:sp>
            <p:nvSpPr>
              <p:cNvPr id="12" name="Shape 3534">
                <a:extLst>
                  <a:ext uri="{FF2B5EF4-FFF2-40B4-BE49-F238E27FC236}">
                    <a16:creationId xmlns:a16="http://schemas.microsoft.com/office/drawing/2014/main" id="{A49F006A-263E-B749-84F7-45EC0200E53B}"/>
                  </a:ext>
                </a:extLst>
              </p:cNvPr>
              <p:cNvSpPr/>
              <p:nvPr/>
            </p:nvSpPr>
            <p:spPr>
              <a:xfrm>
                <a:off x="7172959" y="0"/>
                <a:ext cx="1524001" cy="508000"/>
              </a:xfrm>
              <a:prstGeom prst="rect">
                <a:avLst/>
              </a:prstGeom>
              <a:solidFill>
                <a:srgbClr val="313131">
                  <a:alpha val="8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May</a:t>
                </a:r>
              </a:p>
            </p:txBody>
          </p:sp>
          <p:sp>
            <p:nvSpPr>
              <p:cNvPr id="13" name="Shape 3535">
                <a:extLst>
                  <a:ext uri="{FF2B5EF4-FFF2-40B4-BE49-F238E27FC236}">
                    <a16:creationId xmlns:a16="http://schemas.microsoft.com/office/drawing/2014/main" id="{F74572F9-391D-914E-9B18-1442CC5747BA}"/>
                  </a:ext>
                </a:extLst>
              </p:cNvPr>
              <p:cNvSpPr/>
              <p:nvPr/>
            </p:nvSpPr>
            <p:spPr>
              <a:xfrm>
                <a:off x="8966200" y="0"/>
                <a:ext cx="1524000" cy="508000"/>
              </a:xfrm>
              <a:prstGeom prst="rect">
                <a:avLst/>
              </a:prstGeom>
              <a:solidFill>
                <a:srgbClr val="313131">
                  <a:alpha val="6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>
                    <a:latin typeface="Calibri" panose="020F0502020204030204" pitchFamily="34" charset="0"/>
                    <a:cs typeface="Calibri" panose="020F0502020204030204" pitchFamily="34" charset="0"/>
                  </a:rPr>
                  <a:t>June</a:t>
                </a:r>
              </a:p>
            </p:txBody>
          </p:sp>
          <p:sp>
            <p:nvSpPr>
              <p:cNvPr id="14" name="Shape 3536">
                <a:extLst>
                  <a:ext uri="{FF2B5EF4-FFF2-40B4-BE49-F238E27FC236}">
                    <a16:creationId xmlns:a16="http://schemas.microsoft.com/office/drawing/2014/main" id="{9E60BD2D-E973-D848-94DA-2522289CF023}"/>
                  </a:ext>
                </a:extLst>
              </p:cNvPr>
              <p:cNvSpPr/>
              <p:nvPr/>
            </p:nvSpPr>
            <p:spPr>
              <a:xfrm>
                <a:off x="0" y="0"/>
                <a:ext cx="1524000" cy="508000"/>
              </a:xfrm>
              <a:prstGeom prst="rect">
                <a:avLst/>
              </a:prstGeom>
              <a:solidFill>
                <a:srgbClr val="01509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0"/>
                  </a:spcBef>
                  <a:defRPr sz="1500" cap="all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 algn="ctr"/>
                <a:r>
                  <a:rPr lang="de-DE" sz="1400" cap="none" err="1">
                    <a:latin typeface="Calibri" panose="020F0502020204030204" pitchFamily="34" charset="0"/>
                    <a:cs typeface="Calibri" panose="020F0502020204030204" pitchFamily="34" charset="0"/>
                  </a:rPr>
                  <a:t>January</a:t>
                </a:r>
                <a:endParaRPr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Shape 3538">
              <a:extLst>
                <a:ext uri="{FF2B5EF4-FFF2-40B4-BE49-F238E27FC236}">
                  <a16:creationId xmlns:a16="http://schemas.microsoft.com/office/drawing/2014/main" id="{A6354215-87B2-714D-B863-6578DB1C0933}"/>
                </a:ext>
              </a:extLst>
            </p:cNvPr>
            <p:cNvSpPr/>
            <p:nvPr/>
          </p:nvSpPr>
          <p:spPr>
            <a:xfrm>
              <a:off x="608959" y="359738"/>
              <a:ext cx="493135" cy="888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3484C9"/>
                  </a:solidFill>
                </a:defRPr>
              </a:lvl1pPr>
            </a:lstStyle>
            <a:p>
              <a:r>
                <a:rPr sz="2400">
                  <a:solidFill>
                    <a:srgbClr val="0150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</p:grpSp>
      <p:sp>
        <p:nvSpPr>
          <p:cNvPr id="20" name="Shape 3538">
            <a:extLst>
              <a:ext uri="{FF2B5EF4-FFF2-40B4-BE49-F238E27FC236}">
                <a16:creationId xmlns:a16="http://schemas.microsoft.com/office/drawing/2014/main" id="{35FD298D-674A-CC48-8F61-37BFAA2B6DB3}"/>
              </a:ext>
            </a:extLst>
          </p:cNvPr>
          <p:cNvSpPr/>
          <p:nvPr userDrawn="1"/>
        </p:nvSpPr>
        <p:spPr>
          <a:xfrm>
            <a:off x="2920857" y="3136102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7B384765-BFC7-8A40-914E-EB681AEE534B}"/>
              </a:ext>
            </a:extLst>
          </p:cNvPr>
          <p:cNvSpPr/>
          <p:nvPr userDrawn="1"/>
        </p:nvSpPr>
        <p:spPr>
          <a:xfrm>
            <a:off x="7061317" y="260667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AE2700E5-E78F-094F-96E0-403DD94E3ECA}"/>
              </a:ext>
            </a:extLst>
          </p:cNvPr>
          <p:cNvSpPr/>
          <p:nvPr userDrawn="1"/>
        </p:nvSpPr>
        <p:spPr>
          <a:xfrm>
            <a:off x="3640937" y="5319539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D2168131-C3E9-2642-AC6A-FD9DF04C35DF}"/>
              </a:ext>
            </a:extLst>
          </p:cNvPr>
          <p:cNvSpPr/>
          <p:nvPr userDrawn="1"/>
        </p:nvSpPr>
        <p:spPr>
          <a:xfrm>
            <a:off x="5945193" y="4771926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070C1F2-9150-574A-80C7-16A9A88CD69A}"/>
              </a:ext>
            </a:extLst>
          </p:cNvPr>
          <p:cNvSpPr/>
          <p:nvPr userDrawn="1"/>
        </p:nvSpPr>
        <p:spPr>
          <a:xfrm>
            <a:off x="2748663" y="238086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Shape 3539">
            <a:extLst>
              <a:ext uri="{FF2B5EF4-FFF2-40B4-BE49-F238E27FC236}">
                <a16:creationId xmlns:a16="http://schemas.microsoft.com/office/drawing/2014/main" id="{F165BDCC-DA70-EC46-9626-3AB83AF24553}"/>
              </a:ext>
            </a:extLst>
          </p:cNvPr>
          <p:cNvSpPr/>
          <p:nvPr userDrawn="1"/>
        </p:nvSpPr>
        <p:spPr>
          <a:xfrm>
            <a:off x="7484962" y="262298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79E6AE81-3957-014F-ADD0-951A098602AC}"/>
              </a:ext>
            </a:extLst>
          </p:cNvPr>
          <p:cNvSpPr/>
          <p:nvPr userDrawn="1"/>
        </p:nvSpPr>
        <p:spPr>
          <a:xfrm>
            <a:off x="3374198" y="3154499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CDDE768-FC4E-754B-8160-BC3805C4D230}"/>
              </a:ext>
            </a:extLst>
          </p:cNvPr>
          <p:cNvSpPr/>
          <p:nvPr userDrawn="1"/>
        </p:nvSpPr>
        <p:spPr>
          <a:xfrm>
            <a:off x="4061660" y="5339645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FCEA35DC-17D6-1745-9FC7-F6342C85336C}"/>
              </a:ext>
            </a:extLst>
          </p:cNvPr>
          <p:cNvSpPr/>
          <p:nvPr userDrawn="1"/>
        </p:nvSpPr>
        <p:spPr>
          <a:xfrm>
            <a:off x="6359164" y="478191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2393928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here to edit Headline 1</a:t>
            </a:r>
          </a:p>
        </p:txBody>
      </p:sp>
      <p:grpSp>
        <p:nvGrpSpPr>
          <p:cNvPr id="3" name="Group 3911" title="Jahres Zeitleiste Platzhalter">
            <a:extLst>
              <a:ext uri="{FF2B5EF4-FFF2-40B4-BE49-F238E27FC236}">
                <a16:creationId xmlns:a16="http://schemas.microsoft.com/office/drawing/2014/main" id="{C9AF7415-8D2A-C940-B919-D2896ED2CC76}"/>
              </a:ext>
            </a:extLst>
          </p:cNvPr>
          <p:cNvGrpSpPr/>
          <p:nvPr userDrawn="1"/>
        </p:nvGrpSpPr>
        <p:grpSpPr>
          <a:xfrm>
            <a:off x="1811524" y="2655243"/>
            <a:ext cx="7397880" cy="2749280"/>
            <a:chOff x="93735" y="581934"/>
            <a:chExt cx="10577686" cy="3930994"/>
          </a:xfrm>
        </p:grpSpPr>
        <p:grpSp>
          <p:nvGrpSpPr>
            <p:cNvPr id="4" name="Group 3892">
              <a:extLst>
                <a:ext uri="{FF2B5EF4-FFF2-40B4-BE49-F238E27FC236}">
                  <a16:creationId xmlns:a16="http://schemas.microsoft.com/office/drawing/2014/main" id="{BF9A743B-F676-5541-B47D-C0037A53680B}"/>
                </a:ext>
              </a:extLst>
            </p:cNvPr>
            <p:cNvGrpSpPr/>
            <p:nvPr/>
          </p:nvGrpSpPr>
          <p:grpSpPr>
            <a:xfrm>
              <a:off x="636627" y="581934"/>
              <a:ext cx="10034794" cy="3930994"/>
              <a:chOff x="6131" y="477113"/>
              <a:chExt cx="10034793" cy="3930992"/>
            </a:xfrm>
          </p:grpSpPr>
          <p:sp>
            <p:nvSpPr>
              <p:cNvPr id="7" name="Shape 3882">
                <a:extLst>
                  <a:ext uri="{FF2B5EF4-FFF2-40B4-BE49-F238E27FC236}">
                    <a16:creationId xmlns:a16="http://schemas.microsoft.com/office/drawing/2014/main" id="{FB374AB2-ACB5-F24F-8D5D-4E70071227EE}"/>
                  </a:ext>
                </a:extLst>
              </p:cNvPr>
              <p:cNvSpPr/>
              <p:nvPr/>
            </p:nvSpPr>
            <p:spPr>
              <a:xfrm flipV="1">
                <a:off x="4975193" y="477113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Shape 3883">
                <a:extLst>
                  <a:ext uri="{FF2B5EF4-FFF2-40B4-BE49-F238E27FC236}">
                    <a16:creationId xmlns:a16="http://schemas.microsoft.com/office/drawing/2014/main" id="{EA1CE728-B269-1C4E-9B54-82A102A50404}"/>
                  </a:ext>
                </a:extLst>
              </p:cNvPr>
              <p:cNvSpPr/>
              <p:nvPr/>
            </p:nvSpPr>
            <p:spPr>
              <a:xfrm flipV="1">
                <a:off x="6131" y="477113"/>
                <a:ext cx="1" cy="1940560"/>
              </a:xfrm>
              <a:prstGeom prst="line">
                <a:avLst/>
              </a:prstGeom>
              <a:solidFill>
                <a:srgbClr val="015092"/>
              </a:solidFill>
              <a:ln w="63500" cap="flat">
                <a:solidFill>
                  <a:srgbClr val="01509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Shape 3884">
                <a:extLst>
                  <a:ext uri="{FF2B5EF4-FFF2-40B4-BE49-F238E27FC236}">
                    <a16:creationId xmlns:a16="http://schemas.microsoft.com/office/drawing/2014/main" id="{7F9696C5-6EFA-3F44-ACCC-A640A163B09E}"/>
                  </a:ext>
                </a:extLst>
              </p:cNvPr>
              <p:cNvSpPr/>
              <p:nvPr/>
            </p:nvSpPr>
            <p:spPr>
              <a:xfrm>
                <a:off x="38737" y="2461556"/>
                <a:ext cx="9911442" cy="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8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Shape 3886">
                <a:extLst>
                  <a:ext uri="{FF2B5EF4-FFF2-40B4-BE49-F238E27FC236}">
                    <a16:creationId xmlns:a16="http://schemas.microsoft.com/office/drawing/2014/main" id="{9F291BB0-5EAA-9348-8F11-398FB22080F8}"/>
                  </a:ext>
                </a:extLst>
              </p:cNvPr>
              <p:cNvSpPr/>
              <p:nvPr/>
            </p:nvSpPr>
            <p:spPr>
              <a:xfrm>
                <a:off x="9850422" y="2364572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Shape 3887">
                <a:extLst>
                  <a:ext uri="{FF2B5EF4-FFF2-40B4-BE49-F238E27FC236}">
                    <a16:creationId xmlns:a16="http://schemas.microsoft.com/office/drawing/2014/main" id="{BCE477E8-F7BD-0F42-9589-05CBDFAAB18A}"/>
                  </a:ext>
                </a:extLst>
              </p:cNvPr>
              <p:cNvSpPr/>
              <p:nvPr/>
            </p:nvSpPr>
            <p:spPr>
              <a:xfrm>
                <a:off x="2411544" y="2368317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Shape 3888">
                <a:extLst>
                  <a:ext uri="{FF2B5EF4-FFF2-40B4-BE49-F238E27FC236}">
                    <a16:creationId xmlns:a16="http://schemas.microsoft.com/office/drawing/2014/main" id="{7429753A-3C9E-B84B-BE29-D4FB586DA37E}"/>
                  </a:ext>
                </a:extLst>
              </p:cNvPr>
              <p:cNvSpPr/>
              <p:nvPr/>
            </p:nvSpPr>
            <p:spPr>
              <a:xfrm>
                <a:off x="4883584" y="2368318"/>
                <a:ext cx="190502" cy="190501"/>
              </a:xfrm>
              <a:prstGeom prst="ellipse">
                <a:avLst/>
              </a:prstGeom>
              <a:solidFill>
                <a:srgbClr val="51A1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Shape 3889">
                <a:extLst>
                  <a:ext uri="{FF2B5EF4-FFF2-40B4-BE49-F238E27FC236}">
                    <a16:creationId xmlns:a16="http://schemas.microsoft.com/office/drawing/2014/main" id="{01F5BD46-1837-2445-81BC-19FA29B81F17}"/>
                  </a:ext>
                </a:extLst>
              </p:cNvPr>
              <p:cNvSpPr/>
              <p:nvPr/>
            </p:nvSpPr>
            <p:spPr>
              <a:xfrm>
                <a:off x="7368877" y="2368318"/>
                <a:ext cx="190502" cy="190501"/>
              </a:xfrm>
              <a:prstGeom prst="ellipse">
                <a:avLst/>
              </a:prstGeom>
              <a:solidFill>
                <a:srgbClr val="3131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Shape 3890">
                <a:extLst>
                  <a:ext uri="{FF2B5EF4-FFF2-40B4-BE49-F238E27FC236}">
                    <a16:creationId xmlns:a16="http://schemas.microsoft.com/office/drawing/2014/main" id="{38B19469-B9A6-8940-8470-7A36199769F8}"/>
                  </a:ext>
                </a:extLst>
              </p:cNvPr>
              <p:cNvSpPr/>
              <p:nvPr/>
            </p:nvSpPr>
            <p:spPr>
              <a:xfrm flipV="1">
                <a:off x="7451364" y="2463799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313131">
                    <a:alpha val="6000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Shape 3891">
                <a:extLst>
                  <a:ext uri="{FF2B5EF4-FFF2-40B4-BE49-F238E27FC236}">
                    <a16:creationId xmlns:a16="http://schemas.microsoft.com/office/drawing/2014/main" id="{117DD6A9-A883-E544-9621-C8501B30B3B4}"/>
                  </a:ext>
                </a:extLst>
              </p:cNvPr>
              <p:cNvSpPr/>
              <p:nvPr/>
            </p:nvSpPr>
            <p:spPr>
              <a:xfrm flipV="1">
                <a:off x="2498616" y="2467545"/>
                <a:ext cx="1" cy="1940560"/>
              </a:xfrm>
              <a:prstGeom prst="line">
                <a:avLst/>
              </a:prstGeom>
              <a:noFill/>
              <a:ln w="63500" cap="flat">
                <a:solidFill>
                  <a:srgbClr val="51A1D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" name="Shape 3904">
              <a:extLst>
                <a:ext uri="{FF2B5EF4-FFF2-40B4-BE49-F238E27FC236}">
                  <a16:creationId xmlns:a16="http://schemas.microsoft.com/office/drawing/2014/main" id="{97E1DA5A-D2AC-CD4A-94FA-4070AD6EB5B4}"/>
                </a:ext>
              </a:extLst>
            </p:cNvPr>
            <p:cNvSpPr/>
            <p:nvPr/>
          </p:nvSpPr>
          <p:spPr>
            <a:xfrm>
              <a:off x="93735" y="1997149"/>
              <a:ext cx="1116503" cy="1116503"/>
            </a:xfrm>
            <a:prstGeom prst="ellipse">
              <a:avLst/>
            </a:prstGeom>
            <a:solidFill>
              <a:srgbClr val="015092"/>
            </a:solidFill>
            <a:ln w="12700" cap="flat">
              <a:solidFill>
                <a:srgbClr val="015092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2500" cap="all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ctr"/>
              <a:r>
                <a:rPr sz="1400" b="1">
                  <a:latin typeface="Calibri" panose="020F0502020204030204" pitchFamily="34" charset="0"/>
                  <a:cs typeface="Calibri" panose="020F0502020204030204" pitchFamily="34" charset="0"/>
                </a:rPr>
                <a:t>Start</a:t>
              </a:r>
            </a:p>
          </p:txBody>
        </p:sp>
      </p:grpSp>
      <p:sp>
        <p:nvSpPr>
          <p:cNvPr id="16" name="Shape 3899">
            <a:extLst>
              <a:ext uri="{FF2B5EF4-FFF2-40B4-BE49-F238E27FC236}">
                <a16:creationId xmlns:a16="http://schemas.microsoft.com/office/drawing/2014/main" id="{1C04B757-37FD-8344-9AF0-04B08289508A}"/>
              </a:ext>
            </a:extLst>
          </p:cNvPr>
          <p:cNvSpPr/>
          <p:nvPr userDrawn="1"/>
        </p:nvSpPr>
        <p:spPr>
          <a:xfrm>
            <a:off x="5500456" y="4177891"/>
            <a:ext cx="55580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3899">
            <a:extLst>
              <a:ext uri="{FF2B5EF4-FFF2-40B4-BE49-F238E27FC236}">
                <a16:creationId xmlns:a16="http://schemas.microsoft.com/office/drawing/2014/main" id="{68276EE8-CA57-2346-9CCF-A025AFF6855B}"/>
              </a:ext>
            </a:extLst>
          </p:cNvPr>
          <p:cNvSpPr/>
          <p:nvPr userDrawn="1"/>
        </p:nvSpPr>
        <p:spPr>
          <a:xfrm>
            <a:off x="8958826" y="4177891"/>
            <a:ext cx="488973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3899">
            <a:extLst>
              <a:ext uri="{FF2B5EF4-FFF2-40B4-BE49-F238E27FC236}">
                <a16:creationId xmlns:a16="http://schemas.microsoft.com/office/drawing/2014/main" id="{23DE72D4-878E-2144-A9D3-A42389C2E721}"/>
              </a:ext>
            </a:extLst>
          </p:cNvPr>
          <p:cNvSpPr/>
          <p:nvPr userDrawn="1"/>
        </p:nvSpPr>
        <p:spPr>
          <a:xfrm>
            <a:off x="3746385" y="3735364"/>
            <a:ext cx="549411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de-DE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Shape 3899">
            <a:extLst>
              <a:ext uri="{FF2B5EF4-FFF2-40B4-BE49-F238E27FC236}">
                <a16:creationId xmlns:a16="http://schemas.microsoft.com/office/drawing/2014/main" id="{6FE0A369-2E74-4C41-9332-CEA1A3F8CAA5}"/>
              </a:ext>
            </a:extLst>
          </p:cNvPr>
          <p:cNvSpPr/>
          <p:nvPr userDrawn="1"/>
        </p:nvSpPr>
        <p:spPr>
          <a:xfrm>
            <a:off x="7204755" y="3735364"/>
            <a:ext cx="566327" cy="205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1400" b="1">
                <a:solidFill>
                  <a:srgbClr val="3131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sz="1400" b="1">
              <a:solidFill>
                <a:srgbClr val="3131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Shape 3538">
            <a:extLst>
              <a:ext uri="{FF2B5EF4-FFF2-40B4-BE49-F238E27FC236}">
                <a16:creationId xmlns:a16="http://schemas.microsoft.com/office/drawing/2014/main" id="{6218F089-DA01-8A49-B7EB-18202B0E694E}"/>
              </a:ext>
            </a:extLst>
          </p:cNvPr>
          <p:cNvSpPr/>
          <p:nvPr userDrawn="1"/>
        </p:nvSpPr>
        <p:spPr>
          <a:xfrm>
            <a:off x="5819509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hape 3538">
            <a:extLst>
              <a:ext uri="{FF2B5EF4-FFF2-40B4-BE49-F238E27FC236}">
                <a16:creationId xmlns:a16="http://schemas.microsoft.com/office/drawing/2014/main" id="{3ACB3470-0EB9-4B42-869A-F6D9D2389C11}"/>
              </a:ext>
            </a:extLst>
          </p:cNvPr>
          <p:cNvSpPr/>
          <p:nvPr userDrawn="1"/>
        </p:nvSpPr>
        <p:spPr>
          <a:xfrm>
            <a:off x="4055313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hape 3538">
            <a:extLst>
              <a:ext uri="{FF2B5EF4-FFF2-40B4-BE49-F238E27FC236}">
                <a16:creationId xmlns:a16="http://schemas.microsoft.com/office/drawing/2014/main" id="{BD2E93CF-7EB0-1D44-8FE8-B42CB15F1E38}"/>
              </a:ext>
            </a:extLst>
          </p:cNvPr>
          <p:cNvSpPr/>
          <p:nvPr userDrawn="1"/>
        </p:nvSpPr>
        <p:spPr>
          <a:xfrm>
            <a:off x="7547701" y="5103515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lang="de-DE"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sz="2400">
              <a:solidFill>
                <a:srgbClr val="015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Shape 3538">
            <a:extLst>
              <a:ext uri="{FF2B5EF4-FFF2-40B4-BE49-F238E27FC236}">
                <a16:creationId xmlns:a16="http://schemas.microsoft.com/office/drawing/2014/main" id="{1CA058CB-FB2E-7B41-9FC5-4261D2748707}"/>
              </a:ext>
            </a:extLst>
          </p:cNvPr>
          <p:cNvSpPr/>
          <p:nvPr userDrawn="1"/>
        </p:nvSpPr>
        <p:spPr>
          <a:xfrm>
            <a:off x="2308791" y="2475684"/>
            <a:ext cx="402837" cy="557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>
              <a:defRPr>
                <a:solidFill>
                  <a:srgbClr val="3484C9"/>
                </a:solidFill>
              </a:defRPr>
            </a:lvl1pPr>
          </a:lstStyle>
          <a:p>
            <a:r>
              <a:rPr sz="2400">
                <a:solidFill>
                  <a:srgbClr val="015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4" name="Shape 3539">
            <a:extLst>
              <a:ext uri="{FF2B5EF4-FFF2-40B4-BE49-F238E27FC236}">
                <a16:creationId xmlns:a16="http://schemas.microsoft.com/office/drawing/2014/main" id="{9FFAAAAB-BD81-254B-BB85-D3B92CADBECE}"/>
              </a:ext>
            </a:extLst>
          </p:cNvPr>
          <p:cNvSpPr/>
          <p:nvPr userDrawn="1"/>
        </p:nvSpPr>
        <p:spPr>
          <a:xfrm>
            <a:off x="2727791" y="2465838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5" name="Inhaltsplatzhalter 1">
            <a:extLst>
              <a:ext uri="{FF2B5EF4-FFF2-40B4-BE49-F238E27FC236}">
                <a16:creationId xmlns:a16="http://schemas.microsoft.com/office/drawing/2014/main" id="{A948F616-4F52-274D-9802-62F7B100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1" y="801295"/>
            <a:ext cx="11617325" cy="698184"/>
          </a:xfrm>
        </p:spPr>
        <p:txBody>
          <a:bodyPr>
            <a:normAutofit/>
          </a:bodyPr>
          <a:lstStyle/>
          <a:p>
            <a:r>
              <a:rPr lang="de-DE" b="1">
                <a:solidFill>
                  <a:srgbClr val="0F218B"/>
                </a:solidFill>
              </a:rPr>
              <a:t>Headline 3 – Edit </a:t>
            </a:r>
            <a:r>
              <a:rPr lang="de-DE" b="1" err="1">
                <a:solidFill>
                  <a:srgbClr val="0F218B"/>
                </a:solidFill>
              </a:rPr>
              <a:t>text</a:t>
            </a:r>
            <a:r>
              <a:rPr lang="de-DE" b="1">
                <a:solidFill>
                  <a:srgbClr val="0F218B"/>
                </a:solidFill>
              </a:rPr>
              <a:t> </a:t>
            </a:r>
            <a:r>
              <a:rPr lang="de-DE" b="1" err="1">
                <a:solidFill>
                  <a:srgbClr val="0F218B"/>
                </a:solidFill>
              </a:rPr>
              <a:t>here</a:t>
            </a:r>
            <a:r>
              <a:rPr lang="de-DE" b="1">
                <a:solidFill>
                  <a:srgbClr val="0F218B"/>
                </a:solidFill>
              </a:rPr>
              <a:t>.</a:t>
            </a:r>
            <a:endParaRPr lang="de-DE" b="1" i="1">
              <a:solidFill>
                <a:srgbClr val="0F218B"/>
              </a:solidFill>
            </a:endParaRPr>
          </a:p>
        </p:txBody>
      </p:sp>
      <p:sp>
        <p:nvSpPr>
          <p:cNvPr id="26" name="Shape 3539">
            <a:extLst>
              <a:ext uri="{FF2B5EF4-FFF2-40B4-BE49-F238E27FC236}">
                <a16:creationId xmlns:a16="http://schemas.microsoft.com/office/drawing/2014/main" id="{32B242B5-D413-7245-BEA1-FE249884F79E}"/>
              </a:ext>
            </a:extLst>
          </p:cNvPr>
          <p:cNvSpPr/>
          <p:nvPr userDrawn="1"/>
        </p:nvSpPr>
        <p:spPr>
          <a:xfrm>
            <a:off x="6188917" y="244375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7" name="Shape 3539">
            <a:extLst>
              <a:ext uri="{FF2B5EF4-FFF2-40B4-BE49-F238E27FC236}">
                <a16:creationId xmlns:a16="http://schemas.microsoft.com/office/drawing/2014/main" id="{44E594EA-C5DC-8D44-884B-A44AA0741311}"/>
              </a:ext>
            </a:extLst>
          </p:cNvPr>
          <p:cNvSpPr/>
          <p:nvPr userDrawn="1"/>
        </p:nvSpPr>
        <p:spPr>
          <a:xfrm>
            <a:off x="4501613" y="5134372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  <p:sp>
        <p:nvSpPr>
          <p:cNvPr id="28" name="Shape 3539">
            <a:extLst>
              <a:ext uri="{FF2B5EF4-FFF2-40B4-BE49-F238E27FC236}">
                <a16:creationId xmlns:a16="http://schemas.microsoft.com/office/drawing/2014/main" id="{6F33F5F3-AC6F-7047-9582-A2C841E188AD}"/>
              </a:ext>
            </a:extLst>
          </p:cNvPr>
          <p:cNvSpPr/>
          <p:nvPr userDrawn="1"/>
        </p:nvSpPr>
        <p:spPr>
          <a:xfrm>
            <a:off x="7962739" y="5112286"/>
            <a:ext cx="2468111" cy="557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lnSpc>
                <a:spcPct val="100000"/>
              </a:lnSpc>
            </a:pP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Dummy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representing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000" err="1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de-DE" sz="1000">
                <a:solidFill>
                  <a:srgbClr val="707F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</p:txBody>
      </p:sp>
    </p:spTree>
    <p:extLst>
      <p:ext uri="{BB962C8B-B14F-4D97-AF65-F5344CB8AC3E}">
        <p14:creationId xmlns:p14="http://schemas.microsoft.com/office/powerpoint/2010/main" val="2503284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ENTSO-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35782FA8-C442-48E6-B4AE-F8E71F152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29686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1</a:t>
            </a:r>
          </a:p>
        </p:txBody>
      </p:sp>
      <p:sp>
        <p:nvSpPr>
          <p:cNvPr id="3" name="Inhaltsplatzhalter 10">
            <a:extLst>
              <a:ext uri="{FF2B5EF4-FFF2-40B4-BE49-F238E27FC236}">
                <a16:creationId xmlns:a16="http://schemas.microsoft.com/office/drawing/2014/main" id="{E54CE07E-D134-8945-B928-3A2AD748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59" y="820513"/>
            <a:ext cx="11606646" cy="698594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0F218B"/>
                </a:solidFill>
              </a:rPr>
              <a:t>Headline 3 – These SmartArt </a:t>
            </a:r>
            <a:r>
              <a:rPr lang="de-DE" err="1">
                <a:solidFill>
                  <a:srgbClr val="0F218B"/>
                </a:solidFill>
              </a:rPr>
              <a:t>charts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can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edited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directly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by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clicking</a:t>
            </a:r>
            <a:r>
              <a:rPr lang="de-DE">
                <a:solidFill>
                  <a:srgbClr val="0F218B"/>
                </a:solidFill>
              </a:rPr>
              <a:t> in </a:t>
            </a:r>
            <a:r>
              <a:rPr lang="de-DE" err="1">
                <a:solidFill>
                  <a:srgbClr val="0F218B"/>
                </a:solidFill>
              </a:rPr>
              <a:t>the</a:t>
            </a:r>
            <a:r>
              <a:rPr lang="de-DE">
                <a:solidFill>
                  <a:srgbClr val="0F218B"/>
                </a:solidFill>
              </a:rPr>
              <a:t> </a:t>
            </a:r>
            <a:r>
              <a:rPr lang="de-DE" err="1">
                <a:solidFill>
                  <a:srgbClr val="0F218B"/>
                </a:solidFill>
              </a:rPr>
              <a:t>elements</a:t>
            </a:r>
            <a:r>
              <a:rPr lang="de-DE">
                <a:solidFill>
                  <a:srgbClr val="0F218B"/>
                </a:solidFill>
              </a:rPr>
              <a:t>, </a:t>
            </a:r>
            <a:r>
              <a:rPr lang="de-DE" err="1">
                <a:solidFill>
                  <a:srgbClr val="0F218B"/>
                </a:solidFill>
              </a:rPr>
              <a:t>then</a:t>
            </a:r>
            <a:r>
              <a:rPr lang="de-DE">
                <a:solidFill>
                  <a:srgbClr val="0F218B"/>
                </a:solidFill>
              </a:rPr>
              <a:t> on SmartArt-Tools</a:t>
            </a:r>
          </a:p>
        </p:txBody>
      </p:sp>
      <p:graphicFrame>
        <p:nvGraphicFramePr>
          <p:cNvPr id="4" name="Diagramm 4" title="SmartArt-Grafik Platzhalter">
            <a:extLst>
              <a:ext uri="{FF2B5EF4-FFF2-40B4-BE49-F238E27FC236}">
                <a16:creationId xmlns:a16="http://schemas.microsoft.com/office/drawing/2014/main" id="{3D20D492-DCEB-1548-9F8A-4D5C573DEF13}"/>
              </a:ext>
            </a:extLst>
          </p:cNvPr>
          <p:cNvGraphicFramePr/>
          <p:nvPr userDrawn="1"/>
        </p:nvGraphicFramePr>
        <p:xfrm>
          <a:off x="382588" y="2384884"/>
          <a:ext cx="11522075" cy="305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5264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8">
          <p15:clr>
            <a:srgbClr val="A4A3A4"/>
          </p15:clr>
        </p15:guide>
        <p15:guide id="2" orient="horz" pos="913">
          <p15:clr>
            <a:srgbClr val="A4A3A4"/>
          </p15:clr>
        </p15:guide>
        <p15:guide id="3" orient="horz" pos="1049">
          <p15:clr>
            <a:srgbClr val="A4A3A4"/>
          </p15:clr>
        </p15:guide>
        <p15:guide id="4" orient="horz" pos="3634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NTSO-E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5600" y="2780928"/>
            <a:ext cx="11617788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30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NTSO-E Thank you slide_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134634"/>
            <a:ext cx="11426825" cy="93610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err="1"/>
              <a:t>Thank</a:t>
            </a:r>
            <a:r>
              <a:rPr lang="de-DE"/>
              <a:t> </a:t>
            </a:r>
            <a:r>
              <a:rPr lang="de-DE" err="1"/>
              <a:t>you</a:t>
            </a:r>
            <a:r>
              <a:rPr lang="de-DE"/>
              <a:t> </a:t>
            </a:r>
            <a:r>
              <a:rPr lang="de-DE" err="1"/>
              <a:t>very</a:t>
            </a:r>
            <a:r>
              <a:rPr lang="de-DE"/>
              <a:t> </a:t>
            </a:r>
            <a:r>
              <a:rPr lang="de-DE" err="1"/>
              <a:t>much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your</a:t>
            </a:r>
            <a:r>
              <a:rPr lang="de-DE"/>
              <a:t> </a:t>
            </a:r>
            <a:r>
              <a:rPr lang="de-DE" err="1"/>
              <a:t>attention</a:t>
            </a:r>
            <a:r>
              <a:rPr lang="de-DE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053C00-E906-E444-8E28-BAE1FF9E76D0}"/>
              </a:ext>
            </a:extLst>
          </p:cNvPr>
          <p:cNvSpPr txBox="1">
            <a:spLocks/>
          </p:cNvSpPr>
          <p:nvPr userDrawn="1"/>
        </p:nvSpPr>
        <p:spPr>
          <a:xfrm>
            <a:off x="382587" y="1186850"/>
            <a:ext cx="11426825" cy="631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values define who we are, what we stand for and how we behave.</a:t>
            </a:r>
          </a:p>
          <a:p>
            <a:pPr algn="ctr"/>
            <a:r>
              <a:rPr lang="en-IE" sz="18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all play a part in bringing them to life</a:t>
            </a:r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IE" sz="2000" b="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E" sz="1050" b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7550E8E7-BAB3-40B9-AB4C-F3ABA9592AFF}"/>
              </a:ext>
            </a:extLst>
          </p:cNvPr>
          <p:cNvSpPr txBox="1">
            <a:spLocks/>
          </p:cNvSpPr>
          <p:nvPr userDrawn="1"/>
        </p:nvSpPr>
        <p:spPr>
          <a:xfrm>
            <a:off x="286875" y="5533432"/>
            <a:ext cx="11617788" cy="631871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/>
              <a:t>We are ENTSO-E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B34F4F-2938-408E-99E5-B9481D786209}"/>
              </a:ext>
            </a:extLst>
          </p:cNvPr>
          <p:cNvSpPr txBox="1">
            <a:spLocks/>
          </p:cNvSpPr>
          <p:nvPr userDrawn="1"/>
        </p:nvSpPr>
        <p:spPr>
          <a:xfrm>
            <a:off x="1201008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deliver to the highest standards. We provide an environment in which people can develop to their full potential.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A3B0E4-3084-4984-B778-6DEE61707D69}"/>
              </a:ext>
            </a:extLst>
          </p:cNvPr>
          <p:cNvSpPr txBox="1">
            <a:spLocks/>
          </p:cNvSpPr>
          <p:nvPr userDrawn="1"/>
        </p:nvSpPr>
        <p:spPr>
          <a:xfrm>
            <a:off x="1201009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EXCELLENCE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2D4A0DE-6C67-44B0-B22A-C0A05BBC69FC}"/>
              </a:ext>
            </a:extLst>
          </p:cNvPr>
          <p:cNvGrpSpPr/>
          <p:nvPr userDrawn="1"/>
        </p:nvGrpSpPr>
        <p:grpSpPr>
          <a:xfrm>
            <a:off x="1376411" y="2083344"/>
            <a:ext cx="1089193" cy="1118842"/>
            <a:chOff x="1478254" y="1759825"/>
            <a:chExt cx="1089193" cy="1118842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F03CA22-6B13-49DE-A795-8B07042FA0BE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161B2F95-9B35-4040-81B2-ACDE054BDD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81CF4DD-25A2-40F4-952B-66B4466BBD93}"/>
              </a:ext>
            </a:extLst>
          </p:cNvPr>
          <p:cNvSpPr txBox="1">
            <a:spLocks/>
          </p:cNvSpPr>
          <p:nvPr userDrawn="1"/>
        </p:nvSpPr>
        <p:spPr>
          <a:xfrm>
            <a:off x="3287689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trust each other, we are transparent and we empower people. We respect diversity.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3B85503-5C78-444D-B346-AB59AA416AC8}"/>
              </a:ext>
            </a:extLst>
          </p:cNvPr>
          <p:cNvSpPr txBox="1">
            <a:spLocks/>
          </p:cNvSpPr>
          <p:nvPr userDrawn="1"/>
        </p:nvSpPr>
        <p:spPr>
          <a:xfrm>
            <a:off x="3287688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TRUST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B5475377-A926-4847-B972-EA12DF6C0701}"/>
              </a:ext>
            </a:extLst>
          </p:cNvPr>
          <p:cNvGrpSpPr/>
          <p:nvPr userDrawn="1"/>
        </p:nvGrpSpPr>
        <p:grpSpPr>
          <a:xfrm>
            <a:off x="3463091" y="2083344"/>
            <a:ext cx="1089193" cy="1118842"/>
            <a:chOff x="1478254" y="1759825"/>
            <a:chExt cx="1089193" cy="1118842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3BB04B6-217B-499D-8F98-894FB375B2F9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2760D55D-13ED-4E94-966A-95F123689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98667"/>
              <a:ext cx="1080000" cy="1080000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979720F-B102-477C-A18C-F42F69F7B3FA}"/>
              </a:ext>
            </a:extLst>
          </p:cNvPr>
          <p:cNvSpPr txBox="1">
            <a:spLocks/>
          </p:cNvSpPr>
          <p:nvPr userDrawn="1"/>
        </p:nvSpPr>
        <p:spPr>
          <a:xfrm>
            <a:off x="537600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act in the interest of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ENTSO-E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EDA1B90-9F8A-4C63-B8FF-D940062EC4C4}"/>
              </a:ext>
            </a:extLst>
          </p:cNvPr>
          <p:cNvSpPr txBox="1">
            <a:spLocks/>
          </p:cNvSpPr>
          <p:nvPr userDrawn="1"/>
        </p:nvSpPr>
        <p:spPr>
          <a:xfrm>
            <a:off x="537600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55A5FDF-13A6-4E3F-98FC-5D8B5F750CF6}"/>
              </a:ext>
            </a:extLst>
          </p:cNvPr>
          <p:cNvGrpSpPr/>
          <p:nvPr userDrawn="1"/>
        </p:nvGrpSpPr>
        <p:grpSpPr>
          <a:xfrm>
            <a:off x="5551403" y="2024327"/>
            <a:ext cx="1089193" cy="1139017"/>
            <a:chOff x="1478254" y="1700808"/>
            <a:chExt cx="1089193" cy="1139017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B46EB16-3C21-4C1F-96E5-A09D69B4EA5B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B4C9A02-66CE-4BBC-A5CB-9F9670516C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8254" y="1700808"/>
              <a:ext cx="1080000" cy="1080000"/>
            </a:xfrm>
            <a:prstGeom prst="rect">
              <a:avLst/>
            </a:prstGeom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2E634EBD-DFF6-43C8-9422-8F16AAB96C86}"/>
              </a:ext>
            </a:extLst>
          </p:cNvPr>
          <p:cNvSpPr txBox="1">
            <a:spLocks/>
          </p:cNvSpPr>
          <p:nvPr userDrawn="1"/>
        </p:nvSpPr>
        <p:spPr>
          <a:xfrm>
            <a:off x="7392263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care about people. We work transversal and we support each other. We celebrate success.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B8B0EDA-AFDC-4A3F-8B48-271A245E4727}"/>
              </a:ext>
            </a:extLst>
          </p:cNvPr>
          <p:cNvSpPr txBox="1">
            <a:spLocks/>
          </p:cNvSpPr>
          <p:nvPr userDrawn="1"/>
        </p:nvSpPr>
        <p:spPr>
          <a:xfrm>
            <a:off x="7392262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TEAM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B57394F-A3ED-46EA-ACEB-FE66F27FAB09}"/>
              </a:ext>
            </a:extLst>
          </p:cNvPr>
          <p:cNvGrpSpPr/>
          <p:nvPr userDrawn="1"/>
        </p:nvGrpSpPr>
        <p:grpSpPr>
          <a:xfrm>
            <a:off x="7576858" y="2080275"/>
            <a:ext cx="1080000" cy="1083069"/>
            <a:chOff x="1487447" y="1756756"/>
            <a:chExt cx="1080000" cy="108306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47968BE-8FA5-46E6-AEB4-7BBD707663C8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7EB613B2-536A-4138-AE88-6840149C7A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EC54E769-6637-4291-8E33-04784D80068D}"/>
              </a:ext>
            </a:extLst>
          </p:cNvPr>
          <p:cNvSpPr txBox="1">
            <a:spLocks/>
          </p:cNvSpPr>
          <p:nvPr userDrawn="1"/>
        </p:nvSpPr>
        <p:spPr>
          <a:xfrm>
            <a:off x="9336361" y="3357232"/>
            <a:ext cx="1440000" cy="2160000"/>
          </a:xfrm>
          <a:prstGeom prst="rect">
            <a:avLst/>
          </a:prstGeom>
          <a:solidFill>
            <a:srgbClr val="009992"/>
          </a:solidFill>
        </p:spPr>
        <p:txBody>
          <a:bodyPr vert="horz" lIns="91440" tIns="79200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are a learning organisation. </a:t>
            </a:r>
            <a:b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1200" b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explore new paths and solutions.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EAE1D68-1D65-449A-A1D4-1C7A4EE8D7F3}"/>
              </a:ext>
            </a:extLst>
          </p:cNvPr>
          <p:cNvSpPr txBox="1">
            <a:spLocks/>
          </p:cNvSpPr>
          <p:nvPr userDrawn="1"/>
        </p:nvSpPr>
        <p:spPr>
          <a:xfrm>
            <a:off x="9336360" y="3396074"/>
            <a:ext cx="1440000" cy="479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IE" sz="1800" b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FUTURE THINKING</a:t>
            </a:r>
            <a:endParaRPr lang="en-IE" sz="1050" b="1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70C999-7CBE-4D11-A6B2-D77A57C5B0AD}"/>
              </a:ext>
            </a:extLst>
          </p:cNvPr>
          <p:cNvGrpSpPr/>
          <p:nvPr userDrawn="1"/>
        </p:nvGrpSpPr>
        <p:grpSpPr>
          <a:xfrm>
            <a:off x="9520956" y="2080275"/>
            <a:ext cx="1080000" cy="1083069"/>
            <a:chOff x="1487447" y="1756756"/>
            <a:chExt cx="1080000" cy="1083069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9D45C60-2B3F-49B7-BD2B-64F936E7A262}"/>
                </a:ext>
              </a:extLst>
            </p:cNvPr>
            <p:cNvSpPr/>
            <p:nvPr userDrawn="1"/>
          </p:nvSpPr>
          <p:spPr>
            <a:xfrm>
              <a:off x="1487447" y="1759825"/>
              <a:ext cx="1080000" cy="1080000"/>
            </a:xfrm>
            <a:prstGeom prst="ellipse">
              <a:avLst/>
            </a:prstGeom>
            <a:noFill/>
            <a:ln w="603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C7C06749-CCF9-45D3-B10D-3B95BF64A9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87447" y="1756756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968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NTSO-E Key take-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5">
            <a:extLst>
              <a:ext uri="{FF2B5EF4-FFF2-40B4-BE49-F238E27FC236}">
                <a16:creationId xmlns:a16="http://schemas.microsoft.com/office/drawing/2014/main" id="{2969A1AE-602A-4090-9F07-9C4BA829BC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346" y="476672"/>
            <a:ext cx="11617788" cy="93610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Key take-aways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id="{9B4626A2-3A46-4841-8EA9-2789E9CF76F6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484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ENTSO-E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1EA47735-D6D7-44D9-B6A3-427A4B2729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6346" y="1546412"/>
            <a:ext cx="11617788" cy="4330860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tabLst>
                <a:tab pos="3763963" algn="l"/>
              </a:tabLst>
              <a:defRPr sz="2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4F55E-FB99-4958-B7AF-F28A79322EB2}"/>
              </a:ext>
            </a:extLst>
          </p:cNvPr>
          <p:cNvSpPr txBox="1"/>
          <p:nvPr userDrawn="1"/>
        </p:nvSpPr>
        <p:spPr>
          <a:xfrm>
            <a:off x="5447928" y="41490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endParaRPr lang="en-GB">
              <a:solidFill>
                <a:srgbClr val="0F21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C2D06D34-321E-4E67-BD6C-917AD342E7D4}"/>
              </a:ext>
            </a:extLst>
          </p:cNvPr>
          <p:cNvSpPr/>
          <p:nvPr userDrawn="1"/>
        </p:nvSpPr>
        <p:spPr>
          <a:xfrm rot="5400000" flipH="1">
            <a:off x="6064640" y="3063656"/>
            <a:ext cx="61200" cy="180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08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625323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86395901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86395901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8639590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8639590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501653" y="2052002"/>
            <a:ext cx="11188699" cy="406901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501653" y="1674088"/>
            <a:ext cx="11188699" cy="357187"/>
          </a:xfr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01651" y="6121016"/>
            <a:ext cx="11188700" cy="260737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CFE9674-04ED-4C53-9426-4EA385799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7034384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504000" y="2051999"/>
            <a:ext cx="3549549" cy="40690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icon to add chart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501651" y="1659145"/>
            <a:ext cx="3549549" cy="392112"/>
          </a:xfr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4322402" y="2051999"/>
            <a:ext cx="3549549" cy="40690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icon to add chart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321227" y="1659145"/>
            <a:ext cx="3549549" cy="392112"/>
          </a:xfr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8140802" y="2051999"/>
            <a:ext cx="3549549" cy="406901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icon to add chart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8140802" y="1659145"/>
            <a:ext cx="3549549" cy="398256"/>
          </a:xfrm>
        </p:spPr>
        <p:txBody>
          <a:bodyPr>
            <a:no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01649" y="6121016"/>
            <a:ext cx="11165419" cy="260737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F3BAE7D4-2DCE-493F-8804-6735FFDC6D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AA8666D-884E-4CE4-A16C-E06A6E0BAE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70069190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, 1 column text with char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02920" y="651600"/>
            <a:ext cx="111360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BBBCB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02920" y="320040"/>
            <a:ext cx="11136000" cy="3315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idx="1"/>
          </p:nvPr>
        </p:nvSpPr>
        <p:spPr>
          <a:xfrm>
            <a:off x="502920" y="1700213"/>
            <a:ext cx="11164147" cy="46815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GB"/>
              <a:t>Seventh level</a:t>
            </a:r>
          </a:p>
          <a:p>
            <a:pPr lvl="7"/>
            <a:r>
              <a:rPr lang="en-GB"/>
              <a:t>Eighth level</a:t>
            </a:r>
          </a:p>
          <a:p>
            <a:pPr lvl="8"/>
            <a:r>
              <a:rPr lang="en-GB"/>
              <a:t>Ninth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203771" y="6491553"/>
            <a:ext cx="463296" cy="329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spcBef>
                <a:spcPts val="450"/>
              </a:spcBef>
              <a:buSzPct val="100000"/>
              <a:buFont typeface="Arial"/>
              <a:buNone/>
            </a:pPr>
            <a:fld id="{C58DF478-B544-4ED8-9ED4-6A2648E2D233}" type="slidenum">
              <a:rPr lang="en-US" sz="488" noProof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450"/>
                </a:spcBef>
                <a:buSzPct val="100000"/>
                <a:buFont typeface="Arial"/>
                <a:buNone/>
              </a:pPr>
              <a:t>‹#›</a:t>
            </a:fld>
            <a:endParaRPr lang="en-US" sz="488" noProof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00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501652" y="1665290"/>
            <a:ext cx="5305579" cy="47164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Tx/>
              <a:buNone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04775" indent="-104775" algn="l">
              <a:buClrTx/>
              <a:buSzPct val="100000"/>
              <a:buFont typeface="Arial" panose="020B0604020202020204" pitchFamily="34" charset="0"/>
              <a:buChar char="•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228600" indent="-104775" algn="l">
              <a:buClrTx/>
              <a:buSzPct val="100000"/>
              <a:buFont typeface="Arial" panose="020B0604020202020204" pitchFamily="34" charset="0"/>
              <a:buChar char="−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352425" indent="-104775" algn="l">
              <a:buClrTx/>
              <a:buSzPct val="100000"/>
              <a:buFont typeface="Arial" panose="020B0604020202020204" pitchFamily="34" charset="0"/>
              <a:buChar char="◦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476250" indent="-104775" algn="l">
              <a:buClrTx/>
              <a:buSzPct val="100000"/>
              <a:buFont typeface="Arial" panose="020B0604020202020204" pitchFamily="34" charset="0"/>
              <a:buChar char="−"/>
              <a:tabLst>
                <a:tab pos="3771900" algn="r"/>
              </a:tabLst>
              <a:defRPr sz="1300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81540" y="1665290"/>
            <a:ext cx="5322781" cy="47164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Tx/>
              <a:buNone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04775" indent="-104775" algn="l">
              <a:buClrTx/>
              <a:buSzPct val="100000"/>
              <a:buFont typeface="Arial" panose="020B0604020202020204" pitchFamily="34" charset="0"/>
              <a:buChar char="•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228600" indent="-104775" algn="l">
              <a:buClrTx/>
              <a:buSzPct val="100000"/>
              <a:buFont typeface="Arial" panose="020B0604020202020204" pitchFamily="34" charset="0"/>
              <a:buChar char="−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352425" indent="-104775" algn="l">
              <a:buClrTx/>
              <a:buSzPct val="100000"/>
              <a:buFont typeface="Arial" panose="020B0604020202020204" pitchFamily="34" charset="0"/>
              <a:buChar char="◦"/>
              <a:tabLst>
                <a:tab pos="3771900" algn="r"/>
              </a:tabLst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476250" indent="-104775" algn="l">
              <a:buClrTx/>
              <a:buSzPct val="100000"/>
              <a:buFont typeface="Arial" panose="020B0604020202020204" pitchFamily="34" charset="0"/>
              <a:buChar char="−"/>
              <a:tabLst>
                <a:tab pos="3771900" algn="r"/>
              </a:tabLst>
              <a:defRPr sz="1300"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8A9CD2DA-AA83-4DCB-8501-DE5878CC0B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559CC6F-6478-4902-A4D5-F8FB6538D2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33846415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1AFA9E9-5EB8-42BF-B15A-3D95DDA54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1" y="651600"/>
            <a:ext cx="111887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3F5B0ED-A4CB-4D19-B6B8-CA9E1139E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86204470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79D3799-9A6C-45EE-B3ED-0F77AAB658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51" y="317502"/>
            <a:ext cx="11188700" cy="3340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61141981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8000" y="295683"/>
            <a:ext cx="11136000" cy="469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1203771" y="6491553"/>
            <a:ext cx="463296" cy="329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spcBef>
                <a:spcPts val="450"/>
              </a:spcBef>
              <a:buSzPct val="100000"/>
              <a:buFont typeface="Arial"/>
              <a:buNone/>
            </a:pPr>
            <a:fld id="{C58DF478-B544-4ED8-9ED4-6A2648E2D233}" type="slidenum">
              <a:rPr lang="en-US" sz="488" noProof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450"/>
                </a:spcBef>
                <a:buSzPct val="100000"/>
                <a:buFont typeface="Arial"/>
                <a:buNone/>
              </a:pPr>
              <a:t>‹#›</a:t>
            </a:fld>
            <a:endParaRPr lang="en-US" sz="488" noProof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285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-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8000" y="651600"/>
            <a:ext cx="111360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 b="0">
                <a:solidFill>
                  <a:srgbClr val="BBBCB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8000" y="295683"/>
            <a:ext cx="11136000" cy="3559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1203771" y="6491553"/>
            <a:ext cx="463296" cy="329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spcBef>
                <a:spcPts val="450"/>
              </a:spcBef>
              <a:buSzPct val="100000"/>
              <a:buFont typeface="Arial"/>
              <a:buNone/>
            </a:pPr>
            <a:fld id="{C58DF478-B544-4ED8-9ED4-6A2648E2D233}" type="slidenum">
              <a:rPr lang="en-US" sz="488" noProof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450"/>
                </a:spcBef>
                <a:buSzPct val="100000"/>
                <a:buFont typeface="Arial"/>
                <a:buNone/>
              </a:pPr>
              <a:t>‹#›</a:t>
            </a:fld>
            <a:endParaRPr lang="en-US" sz="488" noProof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320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TSO-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>
            <a:extLst>
              <a:ext uri="{FF2B5EF4-FFF2-40B4-BE49-F238E27FC236}">
                <a16:creationId xmlns:a16="http://schemas.microsoft.com/office/drawing/2014/main" id="{909A6C70-AEE2-4209-B32F-485DE1E4E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001" y="440669"/>
            <a:ext cx="11281639" cy="825489"/>
          </a:xfrm>
          <a:prstGeom prst="rect">
            <a:avLst/>
          </a:prstGeom>
        </p:spPr>
        <p:txBody>
          <a:bodyPr anchor="b"/>
          <a:lstStyle>
            <a:lvl1pPr>
              <a:lnSpc>
                <a:spcPts val="3200"/>
              </a:lnSpc>
              <a:defRPr sz="30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Title ENTSO-E PowerPoint-Presentation</a:t>
            </a:r>
            <a:br>
              <a:rPr lang="de-DE"/>
            </a:br>
            <a:r>
              <a:rPr lang="de-DE"/>
              <a:t>may expand over two lines, click to edit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B3677969-4994-472E-9C37-1D009FED45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001" y="1451044"/>
            <a:ext cx="11281639" cy="465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 i="0">
                <a:solidFill>
                  <a:srgbClr val="00999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2600"/>
              </a:lnSpc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Subheadline, click to edit. Change picture in View &gt; Slide Master &gt; Slide Master 1</a:t>
            </a:r>
          </a:p>
        </p:txBody>
      </p:sp>
      <p:sp>
        <p:nvSpPr>
          <p:cNvPr id="9" name="Rechteck 1">
            <a:extLst>
              <a:ext uri="{FF2B5EF4-FFF2-40B4-BE49-F238E27FC236}">
                <a16:creationId xmlns:a16="http://schemas.microsoft.com/office/drawing/2014/main" id="{F262D997-C2EB-4727-BCED-56D9698BCB32}"/>
              </a:ext>
            </a:extLst>
          </p:cNvPr>
          <p:cNvSpPr/>
          <p:nvPr userDrawn="1"/>
        </p:nvSpPr>
        <p:spPr>
          <a:xfrm flipH="1">
            <a:off x="480001" y="43200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09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956">
          <p15:clr>
            <a:srgbClr val="FBAE40"/>
          </p15:clr>
        </p15:guide>
        <p15:guide id="4" pos="3659">
          <p15:clr>
            <a:srgbClr val="A4A3A4"/>
          </p15:clr>
        </p15:guide>
        <p15:guide id="5" orient="horz" pos="1865">
          <p15:clr>
            <a:srgbClr val="A4A3A4"/>
          </p15:clr>
        </p15:guide>
        <p15:guide id="6" orient="horz" pos="391">
          <p15:clr>
            <a:srgbClr val="A4A3A4"/>
          </p15:clr>
        </p15:guide>
        <p15:guide id="7" orient="horz" pos="1003">
          <p15:clr>
            <a:srgbClr val="A4A3A4"/>
          </p15:clr>
        </p15:guide>
        <p15:guide id="8" orient="horz" pos="913">
          <p15:clr>
            <a:srgbClr val="A4A3A4"/>
          </p15:clr>
        </p15:guide>
        <p15:guide id="9" pos="181">
          <p15:clr>
            <a:srgbClr val="A4A3A4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</p:spPr>
        <p:txBody>
          <a:bodyPr/>
          <a:lstStyle>
            <a:lvl1pPr>
              <a:tabLst>
                <a:tab pos="8972326" algn="r"/>
              </a:tabLst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tabLst>
                <a:tab pos="8972326" algn="r"/>
              </a:tabLst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tabLst>
                <a:tab pos="8972326" algn="r"/>
              </a:tabLst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tabLst>
                <a:tab pos="8972326" algn="r"/>
              </a:tabLst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tabLst>
                <a:tab pos="6705432" algn="r"/>
              </a:tabLst>
              <a:defRPr baseline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tabLst>
                <a:tab pos="8972326" algn="r"/>
              </a:tabLst>
              <a:defRPr/>
            </a:lvl6pPr>
            <a:lvl7pPr>
              <a:tabLst>
                <a:tab pos="8972326" algn="r"/>
              </a:tabLst>
              <a:defRPr/>
            </a:lvl7pPr>
            <a:lvl8pPr>
              <a:tabLst>
                <a:tab pos="8972326" algn="r"/>
              </a:tabLst>
              <a:defRPr/>
            </a:lvl8pPr>
            <a:lvl9pPr>
              <a:tabLst>
                <a:tab pos="8972326" algn="r"/>
              </a:tabLst>
              <a:defRPr/>
            </a:lvl9pPr>
          </a:lstStyle>
          <a:p>
            <a:pPr lvl="0"/>
            <a:r>
              <a:rPr lang="es-ES" err="1"/>
              <a:t>Click</a:t>
            </a:r>
            <a:r>
              <a:rPr lang="es-ES"/>
              <a:t> to </a:t>
            </a:r>
            <a:r>
              <a:rPr lang="es-ES" err="1"/>
              <a:t>edit</a:t>
            </a:r>
            <a:r>
              <a:rPr lang="es-ES"/>
              <a:t> Master </a:t>
            </a:r>
            <a:r>
              <a:rPr lang="es-ES" err="1"/>
              <a:t>text</a:t>
            </a:r>
            <a:r>
              <a:rPr lang="es-ES"/>
              <a:t> </a:t>
            </a:r>
            <a:r>
              <a:rPr lang="es-ES" err="1"/>
              <a:t>styles</a:t>
            </a:r>
            <a:endParaRPr lang="es-ES"/>
          </a:p>
          <a:p>
            <a:pPr lvl="1"/>
            <a:r>
              <a:rPr lang="es-ES" err="1"/>
              <a:t>Second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2"/>
            <a:r>
              <a:rPr lang="es-ES" err="1"/>
              <a:t>Third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3"/>
            <a:r>
              <a:rPr lang="es-ES" err="1"/>
              <a:t>Fourth</a:t>
            </a:r>
            <a:r>
              <a:rPr lang="es-ES"/>
              <a:t> </a:t>
            </a:r>
            <a:r>
              <a:rPr lang="es-ES" err="1"/>
              <a:t>level</a:t>
            </a:r>
            <a:endParaRPr lang="es-ES"/>
          </a:p>
          <a:p>
            <a:pPr lvl="4"/>
            <a:r>
              <a:rPr lang="es-ES" err="1"/>
              <a:t>Fifth</a:t>
            </a:r>
            <a:r>
              <a:rPr lang="es-ES"/>
              <a:t> </a:t>
            </a:r>
            <a:r>
              <a:rPr lang="es-ES" err="1"/>
              <a:t>level</a:t>
            </a:r>
            <a:endParaRPr lang="en-US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9494598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/>
          <p:cNvSpPr>
            <a:spLocks noGrp="1"/>
          </p:cNvSpPr>
          <p:nvPr>
            <p:ph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/>
              <a:t>Click to add subtitle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532440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1 column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/>
              <a:t>Click to add subtitle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340860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52F5501-56F5-EBF7-EE1D-AE24C37867D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578149"/>
            <a:ext cx="24372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50F10F16-B19A-1E3D-CAB9-7CED280AB4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38700" y="3941782"/>
            <a:ext cx="24372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C6133594-BF75-B5E3-674F-44E84AF1D6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77400" y="1591729"/>
            <a:ext cx="24372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85377F7A-C493-CB0D-EE66-BD1938E9E1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6100" y="3955362"/>
            <a:ext cx="24372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7D4DC1AF-A9B4-1BFC-0D24-34CE58EDDC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754800" y="1578149"/>
            <a:ext cx="2437200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/>
              <a:t>Place Your Picture Here And Send To Back</a:t>
            </a:r>
            <a:endParaRPr lang="ko-KR" altLang="en-US"/>
          </a:p>
        </p:txBody>
      </p:sp>
      <p:sp>
        <p:nvSpPr>
          <p:cNvPr id="8" name="Titel 5">
            <a:extLst>
              <a:ext uri="{FF2B5EF4-FFF2-40B4-BE49-F238E27FC236}">
                <a16:creationId xmlns:a16="http://schemas.microsoft.com/office/drawing/2014/main" id="{D995E6FD-2344-5A97-20A0-1B2D3A1000F0}"/>
              </a:ext>
            </a:extLst>
          </p:cNvPr>
          <p:cNvSpPr txBox="1">
            <a:spLocks/>
          </p:cNvSpPr>
          <p:nvPr userDrawn="1"/>
        </p:nvSpPr>
        <p:spPr>
          <a:xfrm>
            <a:off x="382588" y="462201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65AE37CD-F014-8B3D-D3F8-7523F6BC6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here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Headline 2 </a:t>
            </a:r>
          </a:p>
        </p:txBody>
      </p:sp>
      <p:sp>
        <p:nvSpPr>
          <p:cNvPr id="10" name="Rechteck 1">
            <a:extLst>
              <a:ext uri="{FF2B5EF4-FFF2-40B4-BE49-F238E27FC236}">
                <a16:creationId xmlns:a16="http://schemas.microsoft.com/office/drawing/2014/main" id="{FE54E39A-1250-DF09-18FD-00820275C838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el 5">
            <a:extLst>
              <a:ext uri="{FF2B5EF4-FFF2-40B4-BE49-F238E27FC236}">
                <a16:creationId xmlns:a16="http://schemas.microsoft.com/office/drawing/2014/main" id="{668B3964-79E4-4430-E042-908C14619F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588" y="50641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Click here to edit Headline 1</a:t>
            </a:r>
          </a:p>
        </p:txBody>
      </p:sp>
    </p:spTree>
    <p:extLst>
      <p:ext uri="{BB962C8B-B14F-4D97-AF65-F5344CB8AC3E}">
        <p14:creationId xmlns:p14="http://schemas.microsoft.com/office/powerpoint/2010/main" val="1268147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- Deloitte black">
    <p:bg bwMode="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 bwMode="gray">
          <a:xfrm>
            <a:off x="469900" y="1705668"/>
            <a:ext cx="10418233" cy="1592403"/>
          </a:xfrm>
        </p:spPr>
        <p:txBody>
          <a:bodyPr anchor="b"/>
          <a:lstStyle>
            <a:lvl1pPr>
              <a:lnSpc>
                <a:spcPct val="95000"/>
              </a:lnSpc>
              <a:defRPr sz="3850" b="1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69900" y="3429000"/>
            <a:ext cx="10418233" cy="15665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8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2019 Deloitte Belgium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178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ey 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800"/>
              </a:spcBef>
              <a:buSzPct val="100000"/>
              <a:buFont typeface="Arial"/>
              <a:buNone/>
            </a:pPr>
            <a:r>
              <a:rPr lang="en-US" sz="650" noProof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2019 Deloitte Belgium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650" noProof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US" sz="650" noProof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8999498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1A6E9C-CF50-4E1D-9EA6-2439B821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DEB54-9B2B-4D7A-97CE-606F25712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708E7-0EA7-4DF2-A202-7E8CB393E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0769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66F9FD08-7A54-49E6-BCDF-512A735D09D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4"/>
            <a:extLst>
              <a:ext uri="{FF2B5EF4-FFF2-40B4-BE49-F238E27FC236}">
                <a16:creationId xmlns:a16="http://schemas.microsoft.com/office/drawing/2014/main" id="{5E4DD229-6A00-435F-965C-FFDE1D906637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28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8D6C9DB8-295B-4A24-93FC-21EEC3EFA2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1052736"/>
            <a:ext cx="11617788" cy="44242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>
                <a:solidFill>
                  <a:srgbClr val="0094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Click here to edit Headline 2 </a:t>
            </a:r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72877" y="332736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75BEC16-E675-4BAF-B113-35B0D4867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4111" y="1545377"/>
            <a:ext cx="11616265" cy="3677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Headline 3</a:t>
            </a:r>
          </a:p>
        </p:txBody>
      </p:sp>
      <p:sp>
        <p:nvSpPr>
          <p:cNvPr id="2" name="Titel 5">
            <a:extLst>
              <a:ext uri="{FF2B5EF4-FFF2-40B4-BE49-F238E27FC236}">
                <a16:creationId xmlns:a16="http://schemas.microsoft.com/office/drawing/2014/main" id="{5C10FB04-B0D1-C8F5-44A8-3EE47C0AC19D}"/>
              </a:ext>
            </a:extLst>
          </p:cNvPr>
          <p:cNvSpPr txBox="1">
            <a:spLocks/>
          </p:cNvSpPr>
          <p:nvPr userDrawn="1"/>
        </p:nvSpPr>
        <p:spPr>
          <a:xfrm>
            <a:off x="382588" y="506413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/>
              <a:t>Click here to edit Headline 1</a:t>
            </a:r>
          </a:p>
        </p:txBody>
      </p:sp>
    </p:spTree>
    <p:extLst>
      <p:ext uri="{BB962C8B-B14F-4D97-AF65-F5344CB8AC3E}">
        <p14:creationId xmlns:p14="http://schemas.microsoft.com/office/powerpoint/2010/main" val="234875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ENTSO-E Chapter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5">
            <a:extLst>
              <a:ext uri="{FF2B5EF4-FFF2-40B4-BE49-F238E27FC236}">
                <a16:creationId xmlns:a16="http://schemas.microsoft.com/office/drawing/2014/main" id="{0C954197-7D64-4D34-8F28-1EF6B4001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5639" y="3074577"/>
            <a:ext cx="11617788" cy="356467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lnSpc>
                <a:spcPts val="3200"/>
              </a:lnSpc>
              <a:defRPr lang="de-DE" sz="3000" b="1" kern="1200" dirty="0">
                <a:solidFill>
                  <a:srgbClr val="0F218B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/>
              <a:t>Chapter </a:t>
            </a:r>
            <a:r>
              <a:rPr lang="de-DE" err="1"/>
              <a:t>slide</a:t>
            </a:r>
            <a:endParaRPr lang="de-DE"/>
          </a:p>
        </p:txBody>
      </p:sp>
      <p:sp>
        <p:nvSpPr>
          <p:cNvPr id="6" name="Rechteck 1">
            <a:extLst>
              <a:ext uri="{FF2B5EF4-FFF2-40B4-BE49-F238E27FC236}">
                <a16:creationId xmlns:a16="http://schemas.microsoft.com/office/drawing/2014/main" id="{85D10C7F-02F8-4973-9189-D765EE913151}"/>
              </a:ext>
            </a:extLst>
          </p:cNvPr>
          <p:cNvSpPr/>
          <p:nvPr userDrawn="1"/>
        </p:nvSpPr>
        <p:spPr>
          <a:xfrm flipH="1">
            <a:off x="254397" y="289281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47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A4A3A4"/>
          </p15:clr>
        </p15:guide>
        <p15:guide id="2" orient="horz" pos="1911">
          <p15:clr>
            <a:srgbClr val="A4A3A4"/>
          </p15:clr>
        </p15:guide>
        <p15:guide id="3" orient="horz" pos="1003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181">
          <p15:clr>
            <a:srgbClr val="A4A3A4"/>
          </p15:clr>
        </p15:guide>
        <p15:guide id="6" pos="7499">
          <p15:clr>
            <a:srgbClr val="A4A3A4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D83ABAC0-8A5B-4EA8-8D97-A0902535196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4"/>
            <a:extLst>
              <a:ext uri="{FF2B5EF4-FFF2-40B4-BE49-F238E27FC236}">
                <a16:creationId xmlns:a16="http://schemas.microsoft.com/office/drawing/2014/main" id="{610121FC-FA0B-4D0D-9E60-9E5042A6CCA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70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AC9E84-AA29-3D43-8913-C9E7FFAD9428}"/>
              </a:ext>
            </a:extLst>
          </p:cNvPr>
          <p:cNvSpPr txBox="1"/>
          <p:nvPr userDrawn="1"/>
        </p:nvSpPr>
        <p:spPr>
          <a:xfrm>
            <a:off x="501649" y="6477001"/>
            <a:ext cx="535516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600"/>
              </a:spcBef>
              <a:buSzPct val="100000"/>
              <a:buFont typeface="Arial"/>
              <a:buNone/>
            </a:pPr>
            <a:r>
              <a:rPr lang="en-US" sz="900" noProof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2021. For information, contact Deloitte Global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4A853B-3DF7-9E41-97FD-305CBF0C7280}"/>
              </a:ext>
            </a:extLst>
          </p:cNvPr>
          <p:cNvSpPr txBox="1"/>
          <p:nvPr userDrawn="1"/>
        </p:nvSpPr>
        <p:spPr>
          <a:xfrm>
            <a:off x="6335184" y="6477000"/>
            <a:ext cx="489656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0"/>
              </a:spcBef>
              <a:buSzPct val="100000"/>
              <a:buFont typeface="Arial"/>
              <a:buNone/>
            </a:pPr>
            <a:r>
              <a:rPr lang="en-US" sz="900" noProof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Advanced graphics timesaver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69115-3258-2840-90D8-5DE7535D3574}"/>
              </a:ext>
            </a:extLst>
          </p:cNvPr>
          <p:cNvSpPr txBox="1"/>
          <p:nvPr userDrawn="1"/>
        </p:nvSpPr>
        <p:spPr>
          <a:xfrm>
            <a:off x="11382377" y="6477001"/>
            <a:ext cx="30797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600"/>
              </a:spcBef>
              <a:buSzPct val="100000"/>
              <a:buFont typeface="Arial"/>
              <a:buNone/>
            </a:pPr>
            <a:fld id="{C58DF478-B544-4ED8-9ED4-6A2648E2D233}" type="slidenum">
              <a:rPr lang="en-US" sz="900" noProof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marL="0" indent="0" algn="r">
                <a:spcBef>
                  <a:spcPts val="600"/>
                </a:spcBef>
                <a:buSzPct val="100000"/>
                <a:buFont typeface="Arial"/>
                <a:buNone/>
              </a:pPr>
              <a:t>‹#›</a:t>
            </a:fld>
            <a:endParaRPr lang="en-US" sz="900" noProof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A628D-2650-AD48-804E-8BA2A0597108}"/>
              </a:ext>
            </a:extLst>
          </p:cNvPr>
          <p:cNvSpPr txBox="1"/>
          <p:nvPr userDrawn="1"/>
        </p:nvSpPr>
        <p:spPr>
          <a:xfrm>
            <a:off x="654049" y="6629401"/>
            <a:ext cx="535516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spcBef>
                <a:spcPts val="600"/>
              </a:spcBef>
              <a:buSzPct val="100000"/>
              <a:buFont typeface="Arial"/>
              <a:buNone/>
            </a:pPr>
            <a:r>
              <a:rPr lang="en-US" sz="900" noProof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2021. For information, contact Deloitte Global</a:t>
            </a:r>
          </a:p>
        </p:txBody>
      </p:sp>
    </p:spTree>
    <p:extLst>
      <p:ext uri="{BB962C8B-B14F-4D97-AF65-F5344CB8AC3E}">
        <p14:creationId xmlns:p14="http://schemas.microsoft.com/office/powerpoint/2010/main" val="721356115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9698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63CA4-42CB-AA4A-9FAE-F706C47A890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9D6-A2AF-EB40-A7CE-F623886AC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531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SO-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>
            <a:extLst>
              <a:ext uri="{FF2B5EF4-FFF2-40B4-BE49-F238E27FC236}">
                <a16:creationId xmlns:a16="http://schemas.microsoft.com/office/drawing/2014/main" id="{909A6C70-AEE2-4209-B32F-485DE1E4E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001" y="440669"/>
            <a:ext cx="11281639" cy="825489"/>
          </a:xfrm>
          <a:prstGeom prst="rect">
            <a:avLst/>
          </a:prstGeom>
        </p:spPr>
        <p:txBody>
          <a:bodyPr anchor="b"/>
          <a:lstStyle>
            <a:lvl1pPr>
              <a:lnSpc>
                <a:spcPts val="3200"/>
              </a:lnSpc>
              <a:defRPr sz="3000" b="1">
                <a:solidFill>
                  <a:srgbClr val="0F218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Title ENTSO-E PowerPoint-</a:t>
            </a:r>
            <a:r>
              <a:rPr lang="de-DE" err="1"/>
              <a:t>Presentation</a:t>
            </a:r>
            <a:br>
              <a:rPr lang="de-DE"/>
            </a:br>
            <a:r>
              <a:rPr lang="de-DE" err="1"/>
              <a:t>may</a:t>
            </a:r>
            <a:r>
              <a:rPr lang="de-DE"/>
              <a:t> </a:t>
            </a:r>
            <a:r>
              <a:rPr lang="de-DE" err="1"/>
              <a:t>expand</a:t>
            </a:r>
            <a:r>
              <a:rPr lang="de-DE"/>
              <a:t> </a:t>
            </a:r>
            <a:r>
              <a:rPr lang="de-DE" err="1"/>
              <a:t>over</a:t>
            </a:r>
            <a:r>
              <a:rPr lang="de-DE"/>
              <a:t> </a:t>
            </a:r>
            <a:r>
              <a:rPr lang="de-DE" err="1"/>
              <a:t>two</a:t>
            </a:r>
            <a:r>
              <a:rPr lang="de-DE"/>
              <a:t> </a:t>
            </a:r>
            <a:r>
              <a:rPr lang="de-DE" err="1"/>
              <a:t>lines</a:t>
            </a:r>
            <a:r>
              <a:rPr lang="de-DE"/>
              <a:t>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endParaRPr lang="de-DE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B3677969-4994-472E-9C37-1D009FED45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2001" y="1451044"/>
            <a:ext cx="11281639" cy="465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000" b="0" i="0">
                <a:solidFill>
                  <a:srgbClr val="00999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2600"/>
              </a:lnSpc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Subheadline, </a:t>
            </a:r>
            <a:r>
              <a:rPr lang="de-DE" err="1"/>
              <a:t>click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. Change </a:t>
            </a:r>
            <a:r>
              <a:rPr lang="de-DE" err="1"/>
              <a:t>picture</a:t>
            </a:r>
            <a:r>
              <a:rPr lang="de-DE"/>
              <a:t> in View &gt; Slide Master &gt; Slide Master 1</a:t>
            </a:r>
          </a:p>
        </p:txBody>
      </p:sp>
      <p:sp>
        <p:nvSpPr>
          <p:cNvPr id="9" name="Rechteck 1">
            <a:extLst>
              <a:ext uri="{FF2B5EF4-FFF2-40B4-BE49-F238E27FC236}">
                <a16:creationId xmlns:a16="http://schemas.microsoft.com/office/drawing/2014/main" id="{F262D997-C2EB-4727-BCED-56D9698BCB32}"/>
              </a:ext>
            </a:extLst>
          </p:cNvPr>
          <p:cNvSpPr/>
          <p:nvPr userDrawn="1"/>
        </p:nvSpPr>
        <p:spPr>
          <a:xfrm flipH="1">
            <a:off x="480001" y="432000"/>
            <a:ext cx="62483" cy="720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72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orient="horz" pos="1956">
          <p15:clr>
            <a:srgbClr val="FBAE40"/>
          </p15:clr>
        </p15:guide>
        <p15:guide id="4" pos="3659">
          <p15:clr>
            <a:srgbClr val="A4A3A4"/>
          </p15:clr>
        </p15:guide>
        <p15:guide id="5" orient="horz" pos="1865">
          <p15:clr>
            <a:srgbClr val="A4A3A4"/>
          </p15:clr>
        </p15:guide>
        <p15:guide id="6" orient="horz" pos="391">
          <p15:clr>
            <a:srgbClr val="A4A3A4"/>
          </p15:clr>
        </p15:guide>
        <p15:guide id="7" orient="horz" pos="1003">
          <p15:clr>
            <a:srgbClr val="A4A3A4"/>
          </p15:clr>
        </p15:guide>
        <p15:guide id="8" orient="horz" pos="913">
          <p15:clr>
            <a:srgbClr val="A4A3A4"/>
          </p15:clr>
        </p15:guide>
        <p15:guide id="9" pos="181">
          <p15:clr>
            <a:srgbClr val="A4A3A4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9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62.xml"/><Relationship Id="rId42" Type="http://schemas.openxmlformats.org/officeDocument/2006/relationships/slideLayout" Target="../slideLayouts/slideLayout70.xml"/><Relationship Id="rId47" Type="http://schemas.openxmlformats.org/officeDocument/2006/relationships/slideLayout" Target="../slideLayouts/slideLayout75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9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60.xml"/><Relationship Id="rId37" Type="http://schemas.openxmlformats.org/officeDocument/2006/relationships/slideLayout" Target="../slideLayouts/slideLayout65.xml"/><Relationship Id="rId40" Type="http://schemas.openxmlformats.org/officeDocument/2006/relationships/slideLayout" Target="../slideLayouts/slideLayout68.xml"/><Relationship Id="rId45" Type="http://schemas.openxmlformats.org/officeDocument/2006/relationships/slideLayout" Target="../slideLayouts/slideLayout73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36" Type="http://schemas.openxmlformats.org/officeDocument/2006/relationships/slideLayout" Target="../slideLayouts/slideLayout64.xml"/><Relationship Id="rId4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31" Type="http://schemas.openxmlformats.org/officeDocument/2006/relationships/slideLayout" Target="../slideLayouts/slideLayout59.xml"/><Relationship Id="rId44" Type="http://schemas.openxmlformats.org/officeDocument/2006/relationships/slideLayout" Target="../slideLayouts/slideLayout72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8.xml"/><Relationship Id="rId35" Type="http://schemas.openxmlformats.org/officeDocument/2006/relationships/slideLayout" Target="../slideLayouts/slideLayout63.xml"/><Relationship Id="rId43" Type="http://schemas.openxmlformats.org/officeDocument/2006/relationships/slideLayout" Target="../slideLayouts/slideLayout71.xml"/><Relationship Id="rId48" Type="http://schemas.openxmlformats.org/officeDocument/2006/relationships/slideLayout" Target="../slideLayouts/slideLayout76.xml"/><Relationship Id="rId8" Type="http://schemas.openxmlformats.org/officeDocument/2006/relationships/slideLayout" Target="../slideLayouts/slideLayout36.xml"/><Relationship Id="rId51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61.xml"/><Relationship Id="rId38" Type="http://schemas.openxmlformats.org/officeDocument/2006/relationships/slideLayout" Target="../slideLayouts/slideLayout66.xml"/><Relationship Id="rId4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48.xml"/><Relationship Id="rId41" Type="http://schemas.openxmlformats.org/officeDocument/2006/relationships/slideLayout" Target="../slideLayouts/slideLayout69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87354" y="2523218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>
                <a:solidFill>
                  <a:schemeClr val="accent1"/>
                </a:solidFill>
              </a:rPr>
              <a:t> </a:t>
            </a:r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6314495"/>
            <a:ext cx="778960" cy="2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76" r:id="rId2"/>
    <p:sldLayoutId id="2147483731" r:id="rId3"/>
    <p:sldLayoutId id="2147483732" r:id="rId4"/>
    <p:sldLayoutId id="2147483733" r:id="rId5"/>
    <p:sldLayoutId id="2147483742" r:id="rId6"/>
    <p:sldLayoutId id="2147483736" r:id="rId7"/>
    <p:sldLayoutId id="2147483771" r:id="rId8"/>
    <p:sldLayoutId id="214748377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C658376F-DB1E-BC9B-0F97-17517A5DD8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18371301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2" imgW="590" imgH="605" progId="TCLayout.ActiveDocument.1">
                  <p:embed/>
                </p:oleObj>
              </mc:Choice>
              <mc:Fallback>
                <p:oleObj name="think-cell Folie" r:id="rId22" imgW="590" imgH="6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658376F-DB1E-BC9B-0F97-17517A5DD8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63352" y="1206960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>
                <a:solidFill>
                  <a:schemeClr val="accent1"/>
                </a:solidFill>
              </a:rPr>
              <a:t> </a:t>
            </a:r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6314495"/>
            <a:ext cx="778960" cy="21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"/>
          <p:cNvSpPr>
            <a:spLocks noGrp="1"/>
          </p:cNvSpPr>
          <p:nvPr>
            <p:ph type="body" idx="1"/>
          </p:nvPr>
        </p:nvSpPr>
        <p:spPr>
          <a:xfrm>
            <a:off x="263352" y="1206960"/>
            <a:ext cx="11616780" cy="331132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; First </a:t>
            </a:r>
            <a:r>
              <a:rPr lang="de-DE" err="1"/>
              <a:t>level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8" name="Datumsplatzhalter 4"/>
          <p:cNvSpPr txBox="1">
            <a:spLocks/>
          </p:cNvSpPr>
          <p:nvPr userDrawn="1"/>
        </p:nvSpPr>
        <p:spPr>
          <a:xfrm>
            <a:off x="6168008" y="6237313"/>
            <a:ext cx="5832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indent="0" algn="l" defTabSz="685783" rtl="0" eaLnBrk="1" latinLnBrk="0" hangingPunct="1">
              <a:lnSpc>
                <a:spcPts val="900"/>
              </a:lnSpc>
              <a:spcBef>
                <a:spcPts val="0"/>
              </a:spcBef>
              <a:buFont typeface="Arial"/>
              <a:buNone/>
              <a:defRPr lang="pt-BR" sz="900" b="0" i="0" kern="1200" smtClean="0">
                <a:solidFill>
                  <a:srgbClr val="005B9C"/>
                </a:solidFill>
                <a:effectLst/>
                <a:latin typeface="+mn-lt"/>
                <a:ea typeface="Microsoft YaHei" pitchFamily="34" charset="-122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>
                <a:solidFill>
                  <a:schemeClr val="accent1"/>
                </a:solidFill>
              </a:rPr>
              <a:t> </a:t>
            </a:r>
            <a:fld id="{9D8EEF28-5ABD-4429-9AD9-DE956F602A14}" type="slidenum">
              <a:rPr lang="de-DE" sz="900" smtClean="0">
                <a:solidFill>
                  <a:schemeClr val="tx1">
                    <a:lumMod val="50000"/>
                  </a:schemeClr>
                </a:solidFill>
              </a:rPr>
              <a:pPr algn="r"/>
              <a:t>‹#›</a:t>
            </a:fld>
            <a:endParaRPr lang="de-DE" sz="90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89FAA-E980-408C-B430-CBF368494B7B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5987" y="6160129"/>
            <a:ext cx="1349493" cy="365125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31416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4" r:id="rId20"/>
    <p:sldLayoutId id="2147483839" r:id="rId21"/>
    <p:sldLayoutId id="2147483845" r:id="rId22"/>
    <p:sldLayoutId id="2147483847" r:id="rId23"/>
    <p:sldLayoutId id="2147483688" r:id="rId24"/>
    <p:sldLayoutId id="2147483693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5" r:id="rId31"/>
    <p:sldLayoutId id="2147483707" r:id="rId32"/>
    <p:sldLayoutId id="2147483708" r:id="rId33"/>
    <p:sldLayoutId id="2147483711" r:id="rId34"/>
    <p:sldLayoutId id="2147483712" r:id="rId35"/>
    <p:sldLayoutId id="2147483755" r:id="rId36"/>
    <p:sldLayoutId id="2147483713" r:id="rId37"/>
    <p:sldLayoutId id="2147483714" r:id="rId38"/>
    <p:sldLayoutId id="2147483715" r:id="rId39"/>
    <p:sldLayoutId id="2147483753" r:id="rId40"/>
    <p:sldLayoutId id="2147483750" r:id="rId41"/>
    <p:sldLayoutId id="2147483751" r:id="rId42"/>
    <p:sldLayoutId id="2147483838" r:id="rId43"/>
    <p:sldLayoutId id="2147483844" r:id="rId44"/>
    <p:sldLayoutId id="2147483846" r:id="rId45"/>
    <p:sldLayoutId id="2147483734" r:id="rId46"/>
    <p:sldLayoutId id="2147483754" r:id="rId47"/>
    <p:sldLayoutId id="2147483756" r:id="rId48"/>
    <p:sldLayoutId id="2147483757" r:id="rId4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kern="1200" dirty="0">
          <a:solidFill>
            <a:srgbClr val="005CA9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1">
          <p15:clr>
            <a:srgbClr val="F26B43"/>
          </p15:clr>
        </p15:guide>
        <p15:guide id="2" pos="7439">
          <p15:clr>
            <a:srgbClr val="F26B43"/>
          </p15:clr>
        </p15:guide>
        <p15:guide id="6" orient="horz" pos="4133">
          <p15:clr>
            <a:srgbClr val="F26B43"/>
          </p15:clr>
        </p15:guide>
        <p15:guide id="7" orient="horz" pos="187">
          <p15:clr>
            <a:srgbClr val="F26B43"/>
          </p15:clr>
        </p15:guide>
        <p15:guide id="8" orient="horz" pos="2160">
          <p15:clr>
            <a:srgbClr val="F26B43"/>
          </p15:clr>
        </p15:guide>
        <p15:guide id="13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idx="1"/>
          </p:nvPr>
        </p:nvSpPr>
        <p:spPr>
          <a:xfrm>
            <a:off x="480000" y="970654"/>
            <a:ext cx="10154344" cy="586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Change </a:t>
            </a:r>
            <a:r>
              <a:rPr lang="de-DE" err="1"/>
              <a:t>cover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6410D8-4A3A-45E2-81A1-C9D4C6C662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6410" y="5805264"/>
            <a:ext cx="1908474" cy="91009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CFF8BA4-9DA2-4974-94C2-B3C3C21E4193}"/>
              </a:ext>
            </a:extLst>
          </p:cNvPr>
          <p:cNvSpPr/>
          <p:nvPr userDrawn="1"/>
        </p:nvSpPr>
        <p:spPr>
          <a:xfrm flipH="1">
            <a:off x="-1" y="1944000"/>
            <a:ext cx="480000" cy="3600000"/>
          </a:xfrm>
          <a:prstGeom prst="rect">
            <a:avLst/>
          </a:prstGeom>
          <a:gradFill>
            <a:gsLst>
              <a:gs pos="0">
                <a:schemeClr val="tx1">
                  <a:lumMod val="10000"/>
                  <a:lumOff val="90000"/>
                </a:schemeClr>
              </a:gs>
              <a:gs pos="100000">
                <a:schemeClr val="bg2">
                  <a:lumMod val="9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2B3803D2-BD86-4ABB-8BDF-1BC5164EA2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2201" r="672" b="34184"/>
          <a:stretch/>
        </p:blipFill>
        <p:spPr>
          <a:xfrm>
            <a:off x="479998" y="1944000"/>
            <a:ext cx="11712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6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0F218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3">
          <p15:clr>
            <a:srgbClr val="F26B43"/>
          </p15:clr>
        </p15:guide>
        <p15:guide id="2" pos="241">
          <p15:clr>
            <a:srgbClr val="F26B43"/>
          </p15:clr>
        </p15:guide>
        <p15:guide id="3" orient="horz" pos="29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29682-0EC8-E14D-A62E-09539E1FB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GB">
                <a:latin typeface="Calibri"/>
                <a:ea typeface="Calibri"/>
                <a:cs typeface="Calibri"/>
              </a:rPr>
              <a:t>Future key challenges on governance and compliance </a:t>
            </a:r>
            <a:endParaRPr lang="de-DE">
              <a:latin typeface="Calibri"/>
              <a:ea typeface="Calibri"/>
              <a:cs typeface="Calibri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5A6491-4D67-CE49-B913-BB00FBD9C5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October 2027</a:t>
            </a:r>
          </a:p>
        </p:txBody>
      </p:sp>
    </p:spTree>
    <p:extLst>
      <p:ext uri="{BB962C8B-B14F-4D97-AF65-F5344CB8AC3E}">
        <p14:creationId xmlns:p14="http://schemas.microsoft.com/office/powerpoint/2010/main" val="308157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2FA20-E338-7AD9-3740-2E8940845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047728-1A66-26AC-5261-CCA4B2C5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latin typeface="Calibri"/>
                <a:ea typeface="Calibri"/>
                <a:cs typeface="Calibri"/>
              </a:rPr>
              <a:t> </a:t>
            </a:r>
            <a:r>
              <a:rPr lang="en-GB" sz="3200">
                <a:latin typeface="Segoe UI"/>
                <a:ea typeface="Calibri"/>
                <a:cs typeface="Segoe UI"/>
              </a:rPr>
              <a:t>Future challenges on governance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1C3951-A79E-5C24-71EE-C5795081E4B1}"/>
              </a:ext>
            </a:extLst>
          </p:cNvPr>
          <p:cNvGrpSpPr/>
          <p:nvPr/>
        </p:nvGrpSpPr>
        <p:grpSpPr>
          <a:xfrm>
            <a:off x="756228" y="4828701"/>
            <a:ext cx="10919955" cy="4784332"/>
            <a:chOff x="580882" y="1777630"/>
            <a:chExt cx="8944930" cy="3626893"/>
          </a:xfrm>
        </p:grpSpPr>
        <p:grpSp>
          <p:nvGrpSpPr>
            <p:cNvPr id="15" name="グループ化 34">
              <a:extLst>
                <a:ext uri="{FF2B5EF4-FFF2-40B4-BE49-F238E27FC236}">
                  <a16:creationId xmlns:a16="http://schemas.microsoft.com/office/drawing/2014/main" id="{5FC72904-2638-CAE2-7E9D-69DC5BE52BE9}"/>
                </a:ext>
              </a:extLst>
            </p:cNvPr>
            <p:cNvGrpSpPr/>
            <p:nvPr/>
          </p:nvGrpSpPr>
          <p:grpSpPr>
            <a:xfrm>
              <a:off x="580882" y="1777630"/>
              <a:ext cx="8944930" cy="1286303"/>
              <a:chOff x="580882" y="1777630"/>
              <a:chExt cx="8944930" cy="1286303"/>
            </a:xfrm>
          </p:grpSpPr>
          <p:sp>
            <p:nvSpPr>
              <p:cNvPr id="17" name="フリーフォーム 17">
                <a:extLst>
                  <a:ext uri="{FF2B5EF4-FFF2-40B4-BE49-F238E27FC236}">
                    <a16:creationId xmlns:a16="http://schemas.microsoft.com/office/drawing/2014/main" id="{38FCCEF3-568A-C57B-557E-C8BCD38BD0CC}"/>
                  </a:ext>
                </a:extLst>
              </p:cNvPr>
              <p:cNvSpPr/>
              <p:nvPr/>
            </p:nvSpPr>
            <p:spPr bwMode="gray">
              <a:xfrm>
                <a:off x="580882" y="1777630"/>
                <a:ext cx="8748000" cy="1008000"/>
              </a:xfrm>
              <a:custGeom>
                <a:avLst/>
                <a:gdLst>
                  <a:gd name="connsiteX0" fmla="*/ 504000 w 8748000"/>
                  <a:gd name="connsiteY0" fmla="*/ 0 h 1008000"/>
                  <a:gd name="connsiteX1" fmla="*/ 519058 w 8748000"/>
                  <a:gd name="connsiteY1" fmla="*/ 1518 h 1008000"/>
                  <a:gd name="connsiteX2" fmla="*/ 519058 w 8748000"/>
                  <a:gd name="connsiteY2" fmla="*/ 0 h 1008000"/>
                  <a:gd name="connsiteX3" fmla="*/ 8251258 w 8748000"/>
                  <a:gd name="connsiteY3" fmla="*/ 0 h 1008000"/>
                  <a:gd name="connsiteX4" fmla="*/ 8745019 w 8748000"/>
                  <a:gd name="connsiteY4" fmla="*/ 402426 h 1008000"/>
                  <a:gd name="connsiteX5" fmla="*/ 8748000 w 8748000"/>
                  <a:gd name="connsiteY5" fmla="*/ 432000 h 1008000"/>
                  <a:gd name="connsiteX6" fmla="*/ 1000742 w 8748000"/>
                  <a:gd name="connsiteY6" fmla="*/ 432000 h 1008000"/>
                  <a:gd name="connsiteX7" fmla="*/ 1008000 w 8748000"/>
                  <a:gd name="connsiteY7" fmla="*/ 504000 h 1008000"/>
                  <a:gd name="connsiteX8" fmla="*/ 504000 w 8748000"/>
                  <a:gd name="connsiteY8" fmla="*/ 1008000 h 1008000"/>
                  <a:gd name="connsiteX9" fmla="*/ 0 w 8748000"/>
                  <a:gd name="connsiteY9" fmla="*/ 504000 h 1008000"/>
                  <a:gd name="connsiteX10" fmla="*/ 504000 w 8748000"/>
                  <a:gd name="connsiteY10" fmla="*/ 0 h 10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48000" h="1008000">
                    <a:moveTo>
                      <a:pt x="504000" y="0"/>
                    </a:moveTo>
                    <a:lnTo>
                      <a:pt x="519058" y="1518"/>
                    </a:lnTo>
                    <a:lnTo>
                      <a:pt x="519058" y="0"/>
                    </a:lnTo>
                    <a:lnTo>
                      <a:pt x="8251258" y="0"/>
                    </a:lnTo>
                    <a:cubicBezTo>
                      <a:pt x="8494816" y="0"/>
                      <a:pt x="8698022" y="172762"/>
                      <a:pt x="8745019" y="402426"/>
                    </a:cubicBezTo>
                    <a:lnTo>
                      <a:pt x="8748000" y="432000"/>
                    </a:lnTo>
                    <a:lnTo>
                      <a:pt x="1000742" y="432000"/>
                    </a:lnTo>
                    <a:lnTo>
                      <a:pt x="1008000" y="504000"/>
                    </a:lnTo>
                    <a:cubicBezTo>
                      <a:pt x="1008000" y="782352"/>
                      <a:pt x="782352" y="1008000"/>
                      <a:pt x="504000" y="1008000"/>
                    </a:cubicBezTo>
                    <a:cubicBezTo>
                      <a:pt x="225648" y="1008000"/>
                      <a:pt x="0" y="782352"/>
                      <a:pt x="0" y="504000"/>
                    </a:cubicBezTo>
                    <a:cubicBezTo>
                      <a:pt x="0" y="225648"/>
                      <a:pt x="225648" y="0"/>
                      <a:pt x="5040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algn="ctr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756000" tIns="0" rIns="0" bIns="43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69875" indent="-269875" defTabSz="685800">
                  <a:defRPr/>
                </a:pPr>
                <a:r>
                  <a:rPr kumimoji="1" lang="en-US" altLang="ja-JP" b="1">
                    <a:solidFill>
                      <a:prstClr val="white"/>
                    </a:solidFill>
                    <a:latin typeface="Calibri"/>
                    <a:ea typeface="Calibri"/>
                    <a:cs typeface="Calibri"/>
                  </a:rPr>
                  <a:t>           Considerations on governance </a:t>
                </a:r>
                <a:endParaRPr lang="ja-JP" altLang="en-US" b="1">
                  <a:solidFill>
                    <a:prstClr val="white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9" name="正方形/長方形 23">
                <a:extLst>
                  <a:ext uri="{FF2B5EF4-FFF2-40B4-BE49-F238E27FC236}">
                    <a16:creationId xmlns:a16="http://schemas.microsoft.com/office/drawing/2014/main" id="{CB6A6E06-51F3-0F58-1E88-7F4FA9AC1270}"/>
                  </a:ext>
                </a:extLst>
              </p:cNvPr>
              <p:cNvSpPr/>
              <p:nvPr/>
            </p:nvSpPr>
            <p:spPr bwMode="gray">
              <a:xfrm>
                <a:off x="1668831" y="2129562"/>
                <a:ext cx="7856981" cy="934371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>
                    <a:cs typeface="Calibri"/>
                  </a:rPr>
                  <a:t>Evolving the governance without compromising the security and resilience of the system.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>
                    <a:cs typeface="Calibri"/>
                  </a:rPr>
                  <a:t>Ensuring alignment with the roles and responsibilities of the different parties involved.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>
                    <a:cs typeface="Calibri"/>
                  </a:rPr>
                  <a:t>Defining not only the target but also implementable pathway(s).</a:t>
                </a:r>
              </a:p>
            </p:txBody>
          </p:sp>
        </p:grpSp>
        <p:sp>
          <p:nvSpPr>
            <p:cNvPr id="38" name="Freeform 59">
              <a:extLst>
                <a:ext uri="{FF2B5EF4-FFF2-40B4-BE49-F238E27FC236}">
                  <a16:creationId xmlns:a16="http://schemas.microsoft.com/office/drawing/2014/main" id="{E9D45398-9D02-F44E-8BDC-09E548BC05C2}"/>
                </a:ext>
              </a:extLst>
            </p:cNvPr>
            <p:cNvSpPr>
              <a:spLocks noChangeAspect="1" noEditPoints="1"/>
            </p:cNvSpPr>
            <p:nvPr/>
          </p:nvSpPr>
          <p:spPr bwMode="gray">
            <a:xfrm>
              <a:off x="651000" y="4540523"/>
              <a:ext cx="864000" cy="864000"/>
            </a:xfrm>
            <a:custGeom>
              <a:avLst/>
              <a:gdLst>
                <a:gd name="T0" fmla="*/ 147 w 512"/>
                <a:gd name="T1" fmla="*/ 170 h 512"/>
                <a:gd name="T2" fmla="*/ 201 w 512"/>
                <a:gd name="T3" fmla="*/ 170 h 512"/>
                <a:gd name="T4" fmla="*/ 223 w 512"/>
                <a:gd name="T5" fmla="*/ 170 h 512"/>
                <a:gd name="T6" fmla="*/ 256 w 512"/>
                <a:gd name="T7" fmla="*/ 117 h 512"/>
                <a:gd name="T8" fmla="*/ 133 w 512"/>
                <a:gd name="T9" fmla="*/ 192 h 512"/>
                <a:gd name="T10" fmla="*/ 192 w 512"/>
                <a:gd name="T11" fmla="*/ 245 h 512"/>
                <a:gd name="T12" fmla="*/ 218 w 512"/>
                <a:gd name="T13" fmla="*/ 320 h 512"/>
                <a:gd name="T14" fmla="*/ 298 w 512"/>
                <a:gd name="T15" fmla="*/ 266 h 512"/>
                <a:gd name="T16" fmla="*/ 218 w 512"/>
                <a:gd name="T17" fmla="*/ 320 h 512"/>
                <a:gd name="T18" fmla="*/ 292 w 512"/>
                <a:gd name="T19" fmla="*/ 122 h 512"/>
                <a:gd name="T20" fmla="*/ 365 w 512"/>
                <a:gd name="T21" fmla="*/ 170 h 512"/>
                <a:gd name="T22" fmla="*/ 218 w 512"/>
                <a:gd name="T23" fmla="*/ 192 h 512"/>
                <a:gd name="T24" fmla="*/ 298 w 512"/>
                <a:gd name="T25" fmla="*/ 245 h 512"/>
                <a:gd name="T26" fmla="*/ 192 w 512"/>
                <a:gd name="T27" fmla="*/ 266 h 512"/>
                <a:gd name="T28" fmla="*/ 133 w 512"/>
                <a:gd name="T29" fmla="*/ 320 h 512"/>
                <a:gd name="T30" fmla="*/ 192 w 512"/>
                <a:gd name="T31" fmla="*/ 266 h 512"/>
                <a:gd name="T32" fmla="*/ 394 w 512"/>
                <a:gd name="T33" fmla="*/ 245 h 512"/>
                <a:gd name="T34" fmla="*/ 314 w 512"/>
                <a:gd name="T35" fmla="*/ 192 h 512"/>
                <a:gd name="T36" fmla="*/ 512 w 512"/>
                <a:gd name="T37" fmla="*/ 256 h 512"/>
                <a:gd name="T38" fmla="*/ 0 w 512"/>
                <a:gd name="T39" fmla="*/ 256 h 512"/>
                <a:gd name="T40" fmla="*/ 512 w 512"/>
                <a:gd name="T41" fmla="*/ 256 h 512"/>
                <a:gd name="T42" fmla="*/ 256 w 512"/>
                <a:gd name="T43" fmla="*/ 96 h 512"/>
                <a:gd name="T44" fmla="*/ 256 w 512"/>
                <a:gd name="T45" fmla="*/ 416 h 512"/>
                <a:gd name="T46" fmla="*/ 314 w 512"/>
                <a:gd name="T47" fmla="*/ 320 h 512"/>
                <a:gd name="T48" fmla="*/ 394 w 512"/>
                <a:gd name="T49" fmla="*/ 266 h 512"/>
                <a:gd name="T50" fmla="*/ 314 w 512"/>
                <a:gd name="T51" fmla="*/ 320 h 512"/>
                <a:gd name="T52" fmla="*/ 220 w 512"/>
                <a:gd name="T53" fmla="*/ 389 h 512"/>
                <a:gd name="T54" fmla="*/ 147 w 512"/>
                <a:gd name="T55" fmla="*/ 341 h 512"/>
                <a:gd name="T56" fmla="*/ 365 w 512"/>
                <a:gd name="T57" fmla="*/ 341 h 512"/>
                <a:gd name="T58" fmla="*/ 292 w 512"/>
                <a:gd name="T59" fmla="*/ 389 h 512"/>
                <a:gd name="T60" fmla="*/ 288 w 512"/>
                <a:gd name="T61" fmla="*/ 341 h 512"/>
                <a:gd name="T62" fmla="*/ 256 w 512"/>
                <a:gd name="T63" fmla="*/ 39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512">
                  <a:moveTo>
                    <a:pt x="201" y="170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65" y="147"/>
                    <a:pt x="190" y="130"/>
                    <a:pt x="220" y="122"/>
                  </a:cubicBezTo>
                  <a:cubicBezTo>
                    <a:pt x="212" y="135"/>
                    <a:pt x="206" y="151"/>
                    <a:pt x="201" y="170"/>
                  </a:cubicBezTo>
                  <a:close/>
                  <a:moveTo>
                    <a:pt x="256" y="117"/>
                  </a:moveTo>
                  <a:cubicBezTo>
                    <a:pt x="245" y="117"/>
                    <a:pt x="232" y="137"/>
                    <a:pt x="223" y="17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79" y="137"/>
                    <a:pt x="266" y="117"/>
                    <a:pt x="256" y="117"/>
                  </a:cubicBezTo>
                  <a:close/>
                  <a:moveTo>
                    <a:pt x="197" y="192"/>
                  </a:moveTo>
                  <a:cubicBezTo>
                    <a:pt x="133" y="192"/>
                    <a:pt x="133" y="192"/>
                    <a:pt x="133" y="192"/>
                  </a:cubicBezTo>
                  <a:cubicBezTo>
                    <a:pt x="124" y="208"/>
                    <a:pt x="119" y="226"/>
                    <a:pt x="118" y="245"/>
                  </a:cubicBezTo>
                  <a:cubicBezTo>
                    <a:pt x="192" y="245"/>
                    <a:pt x="192" y="245"/>
                    <a:pt x="192" y="245"/>
                  </a:cubicBezTo>
                  <a:cubicBezTo>
                    <a:pt x="192" y="227"/>
                    <a:pt x="194" y="209"/>
                    <a:pt x="197" y="192"/>
                  </a:cubicBezTo>
                  <a:close/>
                  <a:moveTo>
                    <a:pt x="218" y="320"/>
                  </a:moveTo>
                  <a:cubicBezTo>
                    <a:pt x="293" y="320"/>
                    <a:pt x="293" y="320"/>
                    <a:pt x="293" y="320"/>
                  </a:cubicBezTo>
                  <a:cubicBezTo>
                    <a:pt x="296" y="304"/>
                    <a:pt x="298" y="286"/>
                    <a:pt x="298" y="266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214" y="286"/>
                    <a:pt x="216" y="304"/>
                    <a:pt x="218" y="320"/>
                  </a:cubicBezTo>
                  <a:close/>
                  <a:moveTo>
                    <a:pt x="365" y="170"/>
                  </a:moveTo>
                  <a:cubicBezTo>
                    <a:pt x="347" y="147"/>
                    <a:pt x="321" y="130"/>
                    <a:pt x="292" y="122"/>
                  </a:cubicBezTo>
                  <a:cubicBezTo>
                    <a:pt x="299" y="135"/>
                    <a:pt x="306" y="151"/>
                    <a:pt x="310" y="170"/>
                  </a:cubicBezTo>
                  <a:lnTo>
                    <a:pt x="365" y="170"/>
                  </a:lnTo>
                  <a:close/>
                  <a:moveTo>
                    <a:pt x="293" y="192"/>
                  </a:moveTo>
                  <a:cubicBezTo>
                    <a:pt x="218" y="192"/>
                    <a:pt x="218" y="192"/>
                    <a:pt x="218" y="192"/>
                  </a:cubicBezTo>
                  <a:cubicBezTo>
                    <a:pt x="216" y="207"/>
                    <a:pt x="214" y="225"/>
                    <a:pt x="213" y="245"/>
                  </a:cubicBezTo>
                  <a:cubicBezTo>
                    <a:pt x="298" y="245"/>
                    <a:pt x="298" y="245"/>
                    <a:pt x="298" y="245"/>
                  </a:cubicBezTo>
                  <a:cubicBezTo>
                    <a:pt x="298" y="225"/>
                    <a:pt x="296" y="207"/>
                    <a:pt x="293" y="192"/>
                  </a:cubicBezTo>
                  <a:close/>
                  <a:moveTo>
                    <a:pt x="192" y="266"/>
                  </a:moveTo>
                  <a:cubicBezTo>
                    <a:pt x="118" y="266"/>
                    <a:pt x="118" y="266"/>
                    <a:pt x="118" y="266"/>
                  </a:cubicBezTo>
                  <a:cubicBezTo>
                    <a:pt x="119" y="285"/>
                    <a:pt x="124" y="303"/>
                    <a:pt x="133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4" y="303"/>
                    <a:pt x="192" y="284"/>
                    <a:pt x="192" y="266"/>
                  </a:cubicBezTo>
                  <a:close/>
                  <a:moveTo>
                    <a:pt x="319" y="245"/>
                  </a:moveTo>
                  <a:cubicBezTo>
                    <a:pt x="394" y="245"/>
                    <a:pt x="394" y="245"/>
                    <a:pt x="394" y="245"/>
                  </a:cubicBezTo>
                  <a:cubicBezTo>
                    <a:pt x="392" y="226"/>
                    <a:pt x="387" y="208"/>
                    <a:pt x="379" y="192"/>
                  </a:cubicBezTo>
                  <a:cubicBezTo>
                    <a:pt x="314" y="192"/>
                    <a:pt x="314" y="192"/>
                    <a:pt x="314" y="192"/>
                  </a:cubicBezTo>
                  <a:cubicBezTo>
                    <a:pt x="317" y="209"/>
                    <a:pt x="319" y="227"/>
                    <a:pt x="319" y="245"/>
                  </a:cubicBezTo>
                  <a:close/>
                  <a:moveTo>
                    <a:pt x="512" y="256"/>
                  </a:moveTo>
                  <a:cubicBezTo>
                    <a:pt x="512" y="397"/>
                    <a:pt x="397" y="512"/>
                    <a:pt x="256" y="512"/>
                  </a:cubicBezTo>
                  <a:cubicBezTo>
                    <a:pt x="114" y="512"/>
                    <a:pt x="0" y="397"/>
                    <a:pt x="0" y="256"/>
                  </a:cubicBezTo>
                  <a:cubicBezTo>
                    <a:pt x="0" y="114"/>
                    <a:pt x="114" y="0"/>
                    <a:pt x="256" y="0"/>
                  </a:cubicBezTo>
                  <a:cubicBezTo>
                    <a:pt x="397" y="0"/>
                    <a:pt x="512" y="114"/>
                    <a:pt x="512" y="256"/>
                  </a:cubicBezTo>
                  <a:close/>
                  <a:moveTo>
                    <a:pt x="416" y="256"/>
                  </a:moveTo>
                  <a:cubicBezTo>
                    <a:pt x="416" y="167"/>
                    <a:pt x="344" y="96"/>
                    <a:pt x="256" y="96"/>
                  </a:cubicBezTo>
                  <a:cubicBezTo>
                    <a:pt x="167" y="96"/>
                    <a:pt x="96" y="167"/>
                    <a:pt x="96" y="256"/>
                  </a:cubicBezTo>
                  <a:cubicBezTo>
                    <a:pt x="96" y="344"/>
                    <a:pt x="167" y="416"/>
                    <a:pt x="256" y="416"/>
                  </a:cubicBezTo>
                  <a:cubicBezTo>
                    <a:pt x="344" y="416"/>
                    <a:pt x="416" y="344"/>
                    <a:pt x="416" y="256"/>
                  </a:cubicBezTo>
                  <a:close/>
                  <a:moveTo>
                    <a:pt x="314" y="320"/>
                  </a:moveTo>
                  <a:cubicBezTo>
                    <a:pt x="379" y="320"/>
                    <a:pt x="379" y="320"/>
                    <a:pt x="379" y="320"/>
                  </a:cubicBezTo>
                  <a:cubicBezTo>
                    <a:pt x="387" y="303"/>
                    <a:pt x="392" y="285"/>
                    <a:pt x="394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19" y="284"/>
                    <a:pt x="317" y="303"/>
                    <a:pt x="314" y="320"/>
                  </a:cubicBezTo>
                  <a:close/>
                  <a:moveTo>
                    <a:pt x="147" y="341"/>
                  </a:moveTo>
                  <a:cubicBezTo>
                    <a:pt x="165" y="364"/>
                    <a:pt x="190" y="381"/>
                    <a:pt x="220" y="389"/>
                  </a:cubicBezTo>
                  <a:cubicBezTo>
                    <a:pt x="212" y="377"/>
                    <a:pt x="206" y="360"/>
                    <a:pt x="201" y="341"/>
                  </a:cubicBezTo>
                  <a:lnTo>
                    <a:pt x="147" y="341"/>
                  </a:lnTo>
                  <a:close/>
                  <a:moveTo>
                    <a:pt x="292" y="389"/>
                  </a:moveTo>
                  <a:cubicBezTo>
                    <a:pt x="321" y="381"/>
                    <a:pt x="347" y="364"/>
                    <a:pt x="365" y="341"/>
                  </a:cubicBezTo>
                  <a:cubicBezTo>
                    <a:pt x="310" y="341"/>
                    <a:pt x="310" y="341"/>
                    <a:pt x="310" y="341"/>
                  </a:cubicBezTo>
                  <a:cubicBezTo>
                    <a:pt x="306" y="360"/>
                    <a:pt x="299" y="377"/>
                    <a:pt x="292" y="389"/>
                  </a:cubicBezTo>
                  <a:close/>
                  <a:moveTo>
                    <a:pt x="256" y="394"/>
                  </a:moveTo>
                  <a:cubicBezTo>
                    <a:pt x="266" y="394"/>
                    <a:pt x="279" y="375"/>
                    <a:pt x="288" y="341"/>
                  </a:cubicBezTo>
                  <a:cubicBezTo>
                    <a:pt x="223" y="341"/>
                    <a:pt x="223" y="341"/>
                    <a:pt x="223" y="341"/>
                  </a:cubicBezTo>
                  <a:cubicBezTo>
                    <a:pt x="232" y="375"/>
                    <a:pt x="245" y="394"/>
                    <a:pt x="256" y="3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685800">
                <a:defRPr/>
              </a:pPr>
              <a:endParaRPr lang="en-GB" sz="11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Hexagon 1">
            <a:hlinkClick r:id="" action="ppaction://noaction"/>
            <a:extLst>
              <a:ext uri="{FF2B5EF4-FFF2-40B4-BE49-F238E27FC236}">
                <a16:creationId xmlns:a16="http://schemas.microsoft.com/office/drawing/2014/main" id="{616D48E8-B1C0-DD11-60CF-E6BA986AD833}"/>
              </a:ext>
            </a:extLst>
          </p:cNvPr>
          <p:cNvSpPr/>
          <p:nvPr/>
        </p:nvSpPr>
        <p:spPr>
          <a:xfrm>
            <a:off x="11676183" y="100485"/>
            <a:ext cx="288000" cy="252000"/>
          </a:xfrm>
          <a:prstGeom prst="hexagon">
            <a:avLst/>
          </a:prstGeom>
          <a:solidFill>
            <a:srgbClr val="EC6602"/>
          </a:solidFill>
          <a:ln w="28575" cap="flat" cmpd="sng" algn="ctr">
            <a:solidFill>
              <a:srgbClr val="0F218B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A-iṥļïďe">
            <a:extLst>
              <a:ext uri="{FF2B5EF4-FFF2-40B4-BE49-F238E27FC236}">
                <a16:creationId xmlns:a16="http://schemas.microsoft.com/office/drawing/2014/main" id="{2C40A228-401B-6A50-6964-C43D6AEB4E35}"/>
              </a:ext>
            </a:extLst>
          </p:cNvPr>
          <p:cNvSpPr/>
          <p:nvPr/>
        </p:nvSpPr>
        <p:spPr bwMode="auto">
          <a:xfrm>
            <a:off x="933629" y="1980734"/>
            <a:ext cx="451076" cy="339221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9" name="PA-iśḻïḓe">
            <a:extLst>
              <a:ext uri="{FF2B5EF4-FFF2-40B4-BE49-F238E27FC236}">
                <a16:creationId xmlns:a16="http://schemas.microsoft.com/office/drawing/2014/main" id="{62E622C3-B1B8-9054-06C9-14AA3A4EFED0}"/>
              </a:ext>
            </a:extLst>
          </p:cNvPr>
          <p:cNvSpPr/>
          <p:nvPr/>
        </p:nvSpPr>
        <p:spPr bwMode="auto">
          <a:xfrm>
            <a:off x="1259228" y="1645524"/>
            <a:ext cx="482620" cy="482620"/>
          </a:xfrm>
          <a:custGeom>
            <a:avLst/>
            <a:gdLst>
              <a:gd name="connsiteX0" fmla="*/ 69646 w 508000"/>
              <a:gd name="connsiteY0" fmla="*/ 394096 h 478080"/>
              <a:gd name="connsiteX1" fmla="*/ 438355 w 508000"/>
              <a:gd name="connsiteY1" fmla="*/ 394096 h 478080"/>
              <a:gd name="connsiteX2" fmla="*/ 438355 w 508000"/>
              <a:gd name="connsiteY2" fmla="*/ 422773 h 478080"/>
              <a:gd name="connsiteX3" fmla="*/ 473178 w 508000"/>
              <a:gd name="connsiteY3" fmla="*/ 422773 h 478080"/>
              <a:gd name="connsiteX4" fmla="*/ 473178 w 508000"/>
              <a:gd name="connsiteY4" fmla="*/ 447354 h 478080"/>
              <a:gd name="connsiteX5" fmla="*/ 497758 w 508000"/>
              <a:gd name="connsiteY5" fmla="*/ 447354 h 478080"/>
              <a:gd name="connsiteX6" fmla="*/ 497758 w 508000"/>
              <a:gd name="connsiteY6" fmla="*/ 478080 h 478080"/>
              <a:gd name="connsiteX7" fmla="*/ 14339 w 508000"/>
              <a:gd name="connsiteY7" fmla="*/ 478080 h 478080"/>
              <a:gd name="connsiteX8" fmla="*/ 14339 w 508000"/>
              <a:gd name="connsiteY8" fmla="*/ 447354 h 478080"/>
              <a:gd name="connsiteX9" fmla="*/ 38920 w 508000"/>
              <a:gd name="connsiteY9" fmla="*/ 447354 h 478080"/>
              <a:gd name="connsiteX10" fmla="*/ 38920 w 508000"/>
              <a:gd name="connsiteY10" fmla="*/ 422773 h 478080"/>
              <a:gd name="connsiteX11" fmla="*/ 69646 w 508000"/>
              <a:gd name="connsiteY11" fmla="*/ 422773 h 478080"/>
              <a:gd name="connsiteX12" fmla="*/ 362031 w 508000"/>
              <a:gd name="connsiteY12" fmla="*/ 193354 h 478080"/>
              <a:gd name="connsiteX13" fmla="*/ 436842 w 508000"/>
              <a:gd name="connsiteY13" fmla="*/ 193354 h 478080"/>
              <a:gd name="connsiteX14" fmla="*/ 456791 w 508000"/>
              <a:gd name="connsiteY14" fmla="*/ 213383 h 478080"/>
              <a:gd name="connsiteX15" fmla="*/ 456791 w 508000"/>
              <a:gd name="connsiteY15" fmla="*/ 233411 h 478080"/>
              <a:gd name="connsiteX16" fmla="*/ 436842 w 508000"/>
              <a:gd name="connsiteY16" fmla="*/ 233411 h 478080"/>
              <a:gd name="connsiteX17" fmla="*/ 436842 w 508000"/>
              <a:gd name="connsiteY17" fmla="*/ 373612 h 478080"/>
              <a:gd name="connsiteX18" fmla="*/ 362031 w 508000"/>
              <a:gd name="connsiteY18" fmla="*/ 373612 h 478080"/>
              <a:gd name="connsiteX19" fmla="*/ 362031 w 508000"/>
              <a:gd name="connsiteY19" fmla="*/ 233411 h 478080"/>
              <a:gd name="connsiteX20" fmla="*/ 342081 w 508000"/>
              <a:gd name="connsiteY20" fmla="*/ 233411 h 478080"/>
              <a:gd name="connsiteX21" fmla="*/ 342081 w 508000"/>
              <a:gd name="connsiteY21" fmla="*/ 213383 h 478080"/>
              <a:gd name="connsiteX22" fmla="*/ 362031 w 508000"/>
              <a:gd name="connsiteY22" fmla="*/ 193354 h 478080"/>
              <a:gd name="connsiteX23" fmla="*/ 218644 w 508000"/>
              <a:gd name="connsiteY23" fmla="*/ 193354 h 478080"/>
              <a:gd name="connsiteX24" fmla="*/ 293455 w 508000"/>
              <a:gd name="connsiteY24" fmla="*/ 193354 h 478080"/>
              <a:gd name="connsiteX25" fmla="*/ 313404 w 508000"/>
              <a:gd name="connsiteY25" fmla="*/ 213383 h 478080"/>
              <a:gd name="connsiteX26" fmla="*/ 313404 w 508000"/>
              <a:gd name="connsiteY26" fmla="*/ 233411 h 478080"/>
              <a:gd name="connsiteX27" fmla="*/ 293455 w 508000"/>
              <a:gd name="connsiteY27" fmla="*/ 233411 h 478080"/>
              <a:gd name="connsiteX28" fmla="*/ 293455 w 508000"/>
              <a:gd name="connsiteY28" fmla="*/ 373612 h 478080"/>
              <a:gd name="connsiteX29" fmla="*/ 213656 w 508000"/>
              <a:gd name="connsiteY29" fmla="*/ 373612 h 478080"/>
              <a:gd name="connsiteX30" fmla="*/ 213656 w 508000"/>
              <a:gd name="connsiteY30" fmla="*/ 233411 h 478080"/>
              <a:gd name="connsiteX31" fmla="*/ 198694 w 508000"/>
              <a:gd name="connsiteY31" fmla="*/ 233411 h 478080"/>
              <a:gd name="connsiteX32" fmla="*/ 198694 w 508000"/>
              <a:gd name="connsiteY32" fmla="*/ 213383 h 478080"/>
              <a:gd name="connsiteX33" fmla="*/ 218644 w 508000"/>
              <a:gd name="connsiteY33" fmla="*/ 193354 h 478080"/>
              <a:gd name="connsiteX34" fmla="*/ 73208 w 508000"/>
              <a:gd name="connsiteY34" fmla="*/ 193354 h 478080"/>
              <a:gd name="connsiteX35" fmla="*/ 148019 w 508000"/>
              <a:gd name="connsiteY35" fmla="*/ 193354 h 478080"/>
              <a:gd name="connsiteX36" fmla="*/ 167968 w 508000"/>
              <a:gd name="connsiteY36" fmla="*/ 213383 h 478080"/>
              <a:gd name="connsiteX37" fmla="*/ 167968 w 508000"/>
              <a:gd name="connsiteY37" fmla="*/ 233411 h 478080"/>
              <a:gd name="connsiteX38" fmla="*/ 148019 w 508000"/>
              <a:gd name="connsiteY38" fmla="*/ 233411 h 478080"/>
              <a:gd name="connsiteX39" fmla="*/ 148019 w 508000"/>
              <a:gd name="connsiteY39" fmla="*/ 373612 h 478080"/>
              <a:gd name="connsiteX40" fmla="*/ 73208 w 508000"/>
              <a:gd name="connsiteY40" fmla="*/ 373612 h 478080"/>
              <a:gd name="connsiteX41" fmla="*/ 73208 w 508000"/>
              <a:gd name="connsiteY41" fmla="*/ 233411 h 478080"/>
              <a:gd name="connsiteX42" fmla="*/ 53258 w 508000"/>
              <a:gd name="connsiteY42" fmla="*/ 233411 h 478080"/>
              <a:gd name="connsiteX43" fmla="*/ 53258 w 508000"/>
              <a:gd name="connsiteY43" fmla="*/ 213383 h 478080"/>
              <a:gd name="connsiteX44" fmla="*/ 73208 w 508000"/>
              <a:gd name="connsiteY44" fmla="*/ 193354 h 478080"/>
              <a:gd name="connsiteX45" fmla="*/ 234079 w 508000"/>
              <a:gd name="connsiteY45" fmla="*/ 68402 h 478080"/>
              <a:gd name="connsiteX46" fmla="*/ 169334 w 508000"/>
              <a:gd name="connsiteY46" fmla="*/ 108199 h 478080"/>
              <a:gd name="connsiteX47" fmla="*/ 169334 w 508000"/>
              <a:gd name="connsiteY47" fmla="*/ 113174 h 478080"/>
              <a:gd name="connsiteX48" fmla="*/ 174314 w 508000"/>
              <a:gd name="connsiteY48" fmla="*/ 113174 h 478080"/>
              <a:gd name="connsiteX49" fmla="*/ 333687 w 508000"/>
              <a:gd name="connsiteY49" fmla="*/ 113174 h 478080"/>
              <a:gd name="connsiteX50" fmla="*/ 338667 w 508000"/>
              <a:gd name="connsiteY50" fmla="*/ 113174 h 478080"/>
              <a:gd name="connsiteX51" fmla="*/ 338667 w 508000"/>
              <a:gd name="connsiteY51" fmla="*/ 108199 h 478080"/>
              <a:gd name="connsiteX52" fmla="*/ 273922 w 508000"/>
              <a:gd name="connsiteY52" fmla="*/ 68402 h 478080"/>
              <a:gd name="connsiteX53" fmla="*/ 234079 w 508000"/>
              <a:gd name="connsiteY53" fmla="*/ 68402 h 478080"/>
              <a:gd name="connsiteX54" fmla="*/ 234079 w 508000"/>
              <a:gd name="connsiteY54" fmla="*/ 3732 h 478080"/>
              <a:gd name="connsiteX55" fmla="*/ 273922 w 508000"/>
              <a:gd name="connsiteY55" fmla="*/ 3732 h 478080"/>
              <a:gd name="connsiteX56" fmla="*/ 488079 w 508000"/>
              <a:gd name="connsiteY56" fmla="*/ 123123 h 478080"/>
              <a:gd name="connsiteX57" fmla="*/ 508000 w 508000"/>
              <a:gd name="connsiteY57" fmla="*/ 157946 h 478080"/>
              <a:gd name="connsiteX58" fmla="*/ 508000 w 508000"/>
              <a:gd name="connsiteY58" fmla="*/ 172870 h 478080"/>
              <a:gd name="connsiteX59" fmla="*/ 0 w 508000"/>
              <a:gd name="connsiteY59" fmla="*/ 172870 h 478080"/>
              <a:gd name="connsiteX60" fmla="*/ 0 w 508000"/>
              <a:gd name="connsiteY60" fmla="*/ 157946 h 478080"/>
              <a:gd name="connsiteX61" fmla="*/ 19922 w 508000"/>
              <a:gd name="connsiteY61" fmla="*/ 123123 h 478080"/>
              <a:gd name="connsiteX62" fmla="*/ 234079 w 508000"/>
              <a:gd name="connsiteY62" fmla="*/ 3732 h 47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08000" h="478080">
                <a:moveTo>
                  <a:pt x="69646" y="394096"/>
                </a:moveTo>
                <a:lnTo>
                  <a:pt x="438355" y="394096"/>
                </a:lnTo>
                <a:lnTo>
                  <a:pt x="438355" y="422773"/>
                </a:lnTo>
                <a:lnTo>
                  <a:pt x="473178" y="422773"/>
                </a:lnTo>
                <a:lnTo>
                  <a:pt x="473178" y="447354"/>
                </a:lnTo>
                <a:lnTo>
                  <a:pt x="497758" y="447354"/>
                </a:lnTo>
                <a:lnTo>
                  <a:pt x="497758" y="478080"/>
                </a:lnTo>
                <a:lnTo>
                  <a:pt x="14339" y="478080"/>
                </a:lnTo>
                <a:lnTo>
                  <a:pt x="14339" y="447354"/>
                </a:lnTo>
                <a:lnTo>
                  <a:pt x="38920" y="447354"/>
                </a:lnTo>
                <a:lnTo>
                  <a:pt x="38920" y="422773"/>
                </a:lnTo>
                <a:lnTo>
                  <a:pt x="69646" y="422773"/>
                </a:lnTo>
                <a:close/>
                <a:moveTo>
                  <a:pt x="362031" y="193354"/>
                </a:moveTo>
                <a:cubicBezTo>
                  <a:pt x="362031" y="193354"/>
                  <a:pt x="362031" y="193354"/>
                  <a:pt x="436842" y="193354"/>
                </a:cubicBezTo>
                <a:cubicBezTo>
                  <a:pt x="446816" y="193354"/>
                  <a:pt x="456791" y="203368"/>
                  <a:pt x="456791" y="213383"/>
                </a:cubicBezTo>
                <a:cubicBezTo>
                  <a:pt x="456791" y="213383"/>
                  <a:pt x="456791" y="213383"/>
                  <a:pt x="456791" y="233411"/>
                </a:cubicBezTo>
                <a:cubicBezTo>
                  <a:pt x="456791" y="233411"/>
                  <a:pt x="456791" y="233411"/>
                  <a:pt x="436842" y="233411"/>
                </a:cubicBezTo>
                <a:cubicBezTo>
                  <a:pt x="436842" y="233411"/>
                  <a:pt x="436842" y="233411"/>
                  <a:pt x="436842" y="373612"/>
                </a:cubicBezTo>
                <a:lnTo>
                  <a:pt x="362031" y="373612"/>
                </a:lnTo>
                <a:cubicBezTo>
                  <a:pt x="362031" y="373612"/>
                  <a:pt x="362031" y="373612"/>
                  <a:pt x="362031" y="233411"/>
                </a:cubicBezTo>
                <a:cubicBezTo>
                  <a:pt x="362031" y="233411"/>
                  <a:pt x="362031" y="233411"/>
                  <a:pt x="342081" y="233411"/>
                </a:cubicBezTo>
                <a:cubicBezTo>
                  <a:pt x="342081" y="233411"/>
                  <a:pt x="342081" y="233411"/>
                  <a:pt x="342081" y="213383"/>
                </a:cubicBezTo>
                <a:cubicBezTo>
                  <a:pt x="342081" y="203368"/>
                  <a:pt x="352056" y="193354"/>
                  <a:pt x="362031" y="193354"/>
                </a:cubicBezTo>
                <a:close/>
                <a:moveTo>
                  <a:pt x="218644" y="193354"/>
                </a:moveTo>
                <a:cubicBezTo>
                  <a:pt x="218644" y="193354"/>
                  <a:pt x="218644" y="193354"/>
                  <a:pt x="293455" y="193354"/>
                </a:cubicBezTo>
                <a:cubicBezTo>
                  <a:pt x="303429" y="193354"/>
                  <a:pt x="313404" y="203368"/>
                  <a:pt x="313404" y="213383"/>
                </a:cubicBezTo>
                <a:cubicBezTo>
                  <a:pt x="313404" y="213383"/>
                  <a:pt x="313404" y="213383"/>
                  <a:pt x="313404" y="233411"/>
                </a:cubicBezTo>
                <a:cubicBezTo>
                  <a:pt x="313404" y="233411"/>
                  <a:pt x="313404" y="233411"/>
                  <a:pt x="293455" y="233411"/>
                </a:cubicBezTo>
                <a:cubicBezTo>
                  <a:pt x="293455" y="233411"/>
                  <a:pt x="293455" y="233411"/>
                  <a:pt x="293455" y="373612"/>
                </a:cubicBezTo>
                <a:lnTo>
                  <a:pt x="213656" y="373612"/>
                </a:lnTo>
                <a:cubicBezTo>
                  <a:pt x="213656" y="373612"/>
                  <a:pt x="213656" y="373612"/>
                  <a:pt x="213656" y="233411"/>
                </a:cubicBezTo>
                <a:cubicBezTo>
                  <a:pt x="213656" y="233411"/>
                  <a:pt x="213656" y="233411"/>
                  <a:pt x="198694" y="233411"/>
                </a:cubicBezTo>
                <a:cubicBezTo>
                  <a:pt x="198694" y="233411"/>
                  <a:pt x="198694" y="233411"/>
                  <a:pt x="198694" y="213383"/>
                </a:cubicBezTo>
                <a:cubicBezTo>
                  <a:pt x="198694" y="203368"/>
                  <a:pt x="208669" y="193354"/>
                  <a:pt x="218644" y="193354"/>
                </a:cubicBezTo>
                <a:close/>
                <a:moveTo>
                  <a:pt x="73208" y="193354"/>
                </a:moveTo>
                <a:cubicBezTo>
                  <a:pt x="73208" y="193354"/>
                  <a:pt x="73208" y="193354"/>
                  <a:pt x="148019" y="193354"/>
                </a:cubicBezTo>
                <a:cubicBezTo>
                  <a:pt x="157993" y="193354"/>
                  <a:pt x="167968" y="203368"/>
                  <a:pt x="167968" y="213383"/>
                </a:cubicBezTo>
                <a:cubicBezTo>
                  <a:pt x="167968" y="213383"/>
                  <a:pt x="167968" y="213383"/>
                  <a:pt x="167968" y="233411"/>
                </a:cubicBezTo>
                <a:cubicBezTo>
                  <a:pt x="167968" y="233411"/>
                  <a:pt x="167968" y="233411"/>
                  <a:pt x="148019" y="233411"/>
                </a:cubicBezTo>
                <a:cubicBezTo>
                  <a:pt x="148019" y="233411"/>
                  <a:pt x="148019" y="233411"/>
                  <a:pt x="148019" y="373612"/>
                </a:cubicBezTo>
                <a:lnTo>
                  <a:pt x="73208" y="373612"/>
                </a:lnTo>
                <a:cubicBezTo>
                  <a:pt x="73208" y="373612"/>
                  <a:pt x="73208" y="373612"/>
                  <a:pt x="73208" y="233411"/>
                </a:cubicBezTo>
                <a:cubicBezTo>
                  <a:pt x="73208" y="233411"/>
                  <a:pt x="73208" y="233411"/>
                  <a:pt x="53258" y="233411"/>
                </a:cubicBezTo>
                <a:cubicBezTo>
                  <a:pt x="53258" y="233411"/>
                  <a:pt x="53258" y="233411"/>
                  <a:pt x="53258" y="213383"/>
                </a:cubicBezTo>
                <a:cubicBezTo>
                  <a:pt x="53258" y="203368"/>
                  <a:pt x="63233" y="193354"/>
                  <a:pt x="73208" y="193354"/>
                </a:cubicBezTo>
                <a:close/>
                <a:moveTo>
                  <a:pt x="234079" y="68402"/>
                </a:moveTo>
                <a:cubicBezTo>
                  <a:pt x="234079" y="68402"/>
                  <a:pt x="234079" y="68402"/>
                  <a:pt x="169334" y="108199"/>
                </a:cubicBezTo>
                <a:cubicBezTo>
                  <a:pt x="169334" y="108199"/>
                  <a:pt x="169334" y="108199"/>
                  <a:pt x="169334" y="113174"/>
                </a:cubicBezTo>
                <a:cubicBezTo>
                  <a:pt x="169334" y="113174"/>
                  <a:pt x="169334" y="113174"/>
                  <a:pt x="174314" y="113174"/>
                </a:cubicBezTo>
                <a:lnTo>
                  <a:pt x="333687" y="113174"/>
                </a:lnTo>
                <a:cubicBezTo>
                  <a:pt x="338667" y="113174"/>
                  <a:pt x="338667" y="113174"/>
                  <a:pt x="338667" y="113174"/>
                </a:cubicBezTo>
                <a:cubicBezTo>
                  <a:pt x="338667" y="108199"/>
                  <a:pt x="338667" y="108199"/>
                  <a:pt x="338667" y="108199"/>
                </a:cubicBezTo>
                <a:cubicBezTo>
                  <a:pt x="338667" y="108199"/>
                  <a:pt x="338667" y="108199"/>
                  <a:pt x="273922" y="68402"/>
                </a:cubicBezTo>
                <a:cubicBezTo>
                  <a:pt x="258981" y="63428"/>
                  <a:pt x="249020" y="63428"/>
                  <a:pt x="234079" y="68402"/>
                </a:cubicBezTo>
                <a:close/>
                <a:moveTo>
                  <a:pt x="234079" y="3732"/>
                </a:moveTo>
                <a:cubicBezTo>
                  <a:pt x="249020" y="-1243"/>
                  <a:pt x="258981" y="-1243"/>
                  <a:pt x="273922" y="3732"/>
                </a:cubicBezTo>
                <a:lnTo>
                  <a:pt x="488079" y="123123"/>
                </a:lnTo>
                <a:cubicBezTo>
                  <a:pt x="498039" y="128098"/>
                  <a:pt x="508000" y="143022"/>
                  <a:pt x="508000" y="157946"/>
                </a:cubicBezTo>
                <a:cubicBezTo>
                  <a:pt x="508000" y="157946"/>
                  <a:pt x="508000" y="157946"/>
                  <a:pt x="508000" y="172870"/>
                </a:cubicBezTo>
                <a:cubicBezTo>
                  <a:pt x="508000" y="172870"/>
                  <a:pt x="508000" y="172870"/>
                  <a:pt x="0" y="172870"/>
                </a:cubicBezTo>
                <a:cubicBezTo>
                  <a:pt x="0" y="172870"/>
                  <a:pt x="0" y="172870"/>
                  <a:pt x="0" y="157946"/>
                </a:cubicBezTo>
                <a:cubicBezTo>
                  <a:pt x="0" y="143022"/>
                  <a:pt x="9961" y="128098"/>
                  <a:pt x="19922" y="123123"/>
                </a:cubicBezTo>
                <a:cubicBezTo>
                  <a:pt x="19922" y="123123"/>
                  <a:pt x="19922" y="123123"/>
                  <a:pt x="234079" y="3732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AD754D-91C0-4333-DEC7-26F089326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13" y="1085250"/>
            <a:ext cx="3050035" cy="31685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4C1AE2-CE58-BB06-98E4-D7BBB1FA7E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t="3119" r="-918" b="-10022"/>
          <a:stretch>
            <a:fillRect/>
          </a:stretch>
        </p:blipFill>
        <p:spPr>
          <a:xfrm>
            <a:off x="3315590" y="1560914"/>
            <a:ext cx="8684786" cy="2077365"/>
          </a:xfrm>
          <a:prstGeom prst="rect">
            <a:avLst/>
          </a:prstGeom>
        </p:spPr>
      </p:pic>
      <p:sp>
        <p:nvSpPr>
          <p:cNvPr id="18" name="PA-iṥļïďe">
            <a:extLst>
              <a:ext uri="{FF2B5EF4-FFF2-40B4-BE49-F238E27FC236}">
                <a16:creationId xmlns:a16="http://schemas.microsoft.com/office/drawing/2014/main" id="{00C93CD2-6DAD-E014-D26F-7034438E689A}"/>
              </a:ext>
            </a:extLst>
          </p:cNvPr>
          <p:cNvSpPr/>
          <p:nvPr/>
        </p:nvSpPr>
        <p:spPr bwMode="auto">
          <a:xfrm>
            <a:off x="1143674" y="5433529"/>
            <a:ext cx="451076" cy="339221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E89E63-E628-1267-9761-1311B8C8F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193" y="2339704"/>
            <a:ext cx="1664033" cy="10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7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B7BBD-6297-07E0-042A-A32362C9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7E407C-C67E-B0DB-B741-2B81B193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latin typeface="Calibri"/>
                <a:ea typeface="Calibri"/>
                <a:cs typeface="Calibri"/>
              </a:rPr>
              <a:t> </a:t>
            </a:r>
            <a:r>
              <a:rPr lang="en-GB" sz="3200">
                <a:latin typeface="Segoe UI"/>
                <a:ea typeface="Calibri"/>
                <a:cs typeface="Segoe UI"/>
              </a:rPr>
              <a:t>Future challenges on governance</a:t>
            </a:r>
            <a:endParaRPr lang="en-US"/>
          </a:p>
        </p:txBody>
      </p:sp>
      <p:grpSp>
        <p:nvGrpSpPr>
          <p:cNvPr id="15" name="グループ化 34">
            <a:extLst>
              <a:ext uri="{FF2B5EF4-FFF2-40B4-BE49-F238E27FC236}">
                <a16:creationId xmlns:a16="http://schemas.microsoft.com/office/drawing/2014/main" id="{1DA55CA8-F7C9-22E9-FF59-B22780E9DD19}"/>
              </a:ext>
            </a:extLst>
          </p:cNvPr>
          <p:cNvGrpSpPr/>
          <p:nvPr/>
        </p:nvGrpSpPr>
        <p:grpSpPr>
          <a:xfrm>
            <a:off x="625014" y="4456844"/>
            <a:ext cx="10779823" cy="1810030"/>
            <a:chOff x="579600" y="1764000"/>
            <a:chExt cx="8830142" cy="1372143"/>
          </a:xfrm>
        </p:grpSpPr>
        <p:sp>
          <p:nvSpPr>
            <p:cNvPr id="17" name="フリーフォーム 17">
              <a:extLst>
                <a:ext uri="{FF2B5EF4-FFF2-40B4-BE49-F238E27FC236}">
                  <a16:creationId xmlns:a16="http://schemas.microsoft.com/office/drawing/2014/main" id="{8B637D61-F302-1A5B-EEA7-CAD08DC4DF42}"/>
                </a:ext>
              </a:extLst>
            </p:cNvPr>
            <p:cNvSpPr/>
            <p:nvPr/>
          </p:nvSpPr>
          <p:spPr bwMode="gray">
            <a:xfrm>
              <a:off x="579600" y="1764000"/>
              <a:ext cx="8748000" cy="1008000"/>
            </a:xfrm>
            <a:custGeom>
              <a:avLst/>
              <a:gdLst>
                <a:gd name="connsiteX0" fmla="*/ 504000 w 8748000"/>
                <a:gd name="connsiteY0" fmla="*/ 0 h 1008000"/>
                <a:gd name="connsiteX1" fmla="*/ 519058 w 8748000"/>
                <a:gd name="connsiteY1" fmla="*/ 1518 h 1008000"/>
                <a:gd name="connsiteX2" fmla="*/ 519058 w 8748000"/>
                <a:gd name="connsiteY2" fmla="*/ 0 h 1008000"/>
                <a:gd name="connsiteX3" fmla="*/ 8251258 w 8748000"/>
                <a:gd name="connsiteY3" fmla="*/ 0 h 1008000"/>
                <a:gd name="connsiteX4" fmla="*/ 8745019 w 8748000"/>
                <a:gd name="connsiteY4" fmla="*/ 402426 h 1008000"/>
                <a:gd name="connsiteX5" fmla="*/ 8748000 w 8748000"/>
                <a:gd name="connsiteY5" fmla="*/ 432000 h 1008000"/>
                <a:gd name="connsiteX6" fmla="*/ 1000742 w 8748000"/>
                <a:gd name="connsiteY6" fmla="*/ 432000 h 1008000"/>
                <a:gd name="connsiteX7" fmla="*/ 1008000 w 8748000"/>
                <a:gd name="connsiteY7" fmla="*/ 504000 h 1008000"/>
                <a:gd name="connsiteX8" fmla="*/ 504000 w 8748000"/>
                <a:gd name="connsiteY8" fmla="*/ 1008000 h 1008000"/>
                <a:gd name="connsiteX9" fmla="*/ 0 w 8748000"/>
                <a:gd name="connsiteY9" fmla="*/ 504000 h 1008000"/>
                <a:gd name="connsiteX10" fmla="*/ 504000 w 8748000"/>
                <a:gd name="connsiteY10" fmla="*/ 0 h 10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48000" h="1008000">
                  <a:moveTo>
                    <a:pt x="504000" y="0"/>
                  </a:moveTo>
                  <a:lnTo>
                    <a:pt x="519058" y="1518"/>
                  </a:lnTo>
                  <a:lnTo>
                    <a:pt x="519058" y="0"/>
                  </a:lnTo>
                  <a:lnTo>
                    <a:pt x="8251258" y="0"/>
                  </a:lnTo>
                  <a:cubicBezTo>
                    <a:pt x="8494816" y="0"/>
                    <a:pt x="8698022" y="172762"/>
                    <a:pt x="8745019" y="402426"/>
                  </a:cubicBezTo>
                  <a:lnTo>
                    <a:pt x="8748000" y="432000"/>
                  </a:lnTo>
                  <a:lnTo>
                    <a:pt x="1000742" y="432000"/>
                  </a:lnTo>
                  <a:lnTo>
                    <a:pt x="1008000" y="504000"/>
                  </a:lnTo>
                  <a:cubicBezTo>
                    <a:pt x="1008000" y="782352"/>
                    <a:pt x="782352" y="1008000"/>
                    <a:pt x="504000" y="1008000"/>
                  </a:cubicBezTo>
                  <a:cubicBezTo>
                    <a:pt x="225648" y="1008000"/>
                    <a:pt x="0" y="782352"/>
                    <a:pt x="0" y="504000"/>
                  </a:cubicBezTo>
                  <a:cubicBezTo>
                    <a:pt x="0" y="225648"/>
                    <a:pt x="225648" y="0"/>
                    <a:pt x="504000" y="0"/>
                  </a:cubicBezTo>
                  <a:close/>
                </a:path>
              </a:pathLst>
            </a:custGeom>
            <a:solidFill>
              <a:schemeClr val="accent3"/>
            </a:solidFill>
            <a:ln w="12700" algn="ctr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756000" tIns="0" rIns="0" bIns="43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69875" indent="-269875" defTabSz="685800">
                <a:defRPr/>
              </a:pPr>
              <a:r>
                <a:rPr kumimoji="1" lang="en-US" altLang="ja-JP" b="1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           Governance on the DA and ID Markets</a:t>
              </a:r>
              <a:endParaRPr lang="ja-JP" altLang="en-US" b="1">
                <a:solidFill>
                  <a:prstClr val="white"/>
                </a:solidFill>
                <a:latin typeface="Calibri"/>
                <a:cs typeface="Calibri"/>
              </a:endParaRPr>
            </a:p>
          </p:txBody>
        </p:sp>
        <p:sp>
          <p:nvSpPr>
            <p:cNvPr id="29" name="正方形/長方形 23">
              <a:extLst>
                <a:ext uri="{FF2B5EF4-FFF2-40B4-BE49-F238E27FC236}">
                  <a16:creationId xmlns:a16="http://schemas.microsoft.com/office/drawing/2014/main" id="{2D38AEFB-05EB-788F-17C0-B23DA6E3ACB9}"/>
                </a:ext>
              </a:extLst>
            </p:cNvPr>
            <p:cNvSpPr/>
            <p:nvPr/>
          </p:nvSpPr>
          <p:spPr bwMode="gray">
            <a:xfrm>
              <a:off x="1750972" y="2201772"/>
              <a:ext cx="7658770" cy="9343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/>
                <a:t>Market coupling is critical infrastructure for the TSOs in balancing and dispatching the power system.</a:t>
              </a:r>
              <a:endParaRPr lang="en-GB">
                <a:solidFill>
                  <a:schemeClr val="bg1"/>
                </a:solidFill>
                <a:cs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GB" b="1"/>
                <a:t>MCO function must be a joint responsibility of TSOs and NEMOs, covering technical, governance, and IT system aspects.</a:t>
              </a:r>
              <a:endParaRPr lang="en-GB" b="1">
                <a:solidFill>
                  <a:schemeClr val="bg1"/>
                </a:solidFill>
                <a:cs typeface="Calibri"/>
              </a:endParaRPr>
            </a:p>
          </p:txBody>
        </p:sp>
      </p:grpSp>
      <p:sp>
        <p:nvSpPr>
          <p:cNvPr id="2" name="Hexagon 1">
            <a:hlinkClick r:id="" action="ppaction://noaction"/>
            <a:extLst>
              <a:ext uri="{FF2B5EF4-FFF2-40B4-BE49-F238E27FC236}">
                <a16:creationId xmlns:a16="http://schemas.microsoft.com/office/drawing/2014/main" id="{344C5CE3-D002-6779-4A42-5916259B5698}"/>
              </a:ext>
            </a:extLst>
          </p:cNvPr>
          <p:cNvSpPr/>
          <p:nvPr/>
        </p:nvSpPr>
        <p:spPr>
          <a:xfrm>
            <a:off x="11676183" y="100485"/>
            <a:ext cx="288000" cy="252000"/>
          </a:xfrm>
          <a:prstGeom prst="hexagon">
            <a:avLst/>
          </a:prstGeom>
          <a:solidFill>
            <a:srgbClr val="EC6602"/>
          </a:solidFill>
          <a:ln w="28575" cap="flat" cmpd="sng" algn="ctr">
            <a:solidFill>
              <a:srgbClr val="0F218B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Freeform 36">
            <a:extLst>
              <a:ext uri="{FF2B5EF4-FFF2-40B4-BE49-F238E27FC236}">
                <a16:creationId xmlns:a16="http://schemas.microsoft.com/office/drawing/2014/main" id="{ABB985DC-3900-019C-5CA6-E79D3881DD0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38408" y="4592768"/>
            <a:ext cx="1028541" cy="1057829"/>
          </a:xfrm>
          <a:custGeom>
            <a:avLst/>
            <a:gdLst>
              <a:gd name="T0" fmla="*/ 324 w 512"/>
              <a:gd name="T1" fmla="*/ 194 h 512"/>
              <a:gd name="T2" fmla="*/ 330 w 512"/>
              <a:gd name="T3" fmla="*/ 167 h 512"/>
              <a:gd name="T4" fmla="*/ 400 w 512"/>
              <a:gd name="T5" fmla="*/ 182 h 512"/>
              <a:gd name="T6" fmla="*/ 386 w 512"/>
              <a:gd name="T7" fmla="*/ 223 h 512"/>
              <a:gd name="T8" fmla="*/ 351 w 512"/>
              <a:gd name="T9" fmla="*/ 247 h 512"/>
              <a:gd name="T10" fmla="*/ 312 w 512"/>
              <a:gd name="T11" fmla="*/ 243 h 512"/>
              <a:gd name="T12" fmla="*/ 278 w 512"/>
              <a:gd name="T13" fmla="*/ 222 h 512"/>
              <a:gd name="T14" fmla="*/ 264 w 512"/>
              <a:gd name="T15" fmla="*/ 183 h 512"/>
              <a:gd name="T16" fmla="*/ 275 w 512"/>
              <a:gd name="T17" fmla="*/ 144 h 512"/>
              <a:gd name="T18" fmla="*/ 308 w 512"/>
              <a:gd name="T19" fmla="*/ 119 h 512"/>
              <a:gd name="T20" fmla="*/ 331 w 512"/>
              <a:gd name="T21" fmla="*/ 128 h 512"/>
              <a:gd name="T22" fmla="*/ 364 w 512"/>
              <a:gd name="T23" fmla="*/ 136 h 512"/>
              <a:gd name="T24" fmla="*/ 384 w 512"/>
              <a:gd name="T25" fmla="*/ 164 h 512"/>
              <a:gd name="T26" fmla="*/ 320 w 512"/>
              <a:gd name="T27" fmla="*/ 147 h 512"/>
              <a:gd name="T28" fmla="*/ 330 w 512"/>
              <a:gd name="T29" fmla="*/ 217 h 512"/>
              <a:gd name="T30" fmla="*/ 512 w 512"/>
              <a:gd name="T31" fmla="*/ 256 h 512"/>
              <a:gd name="T32" fmla="*/ 512 w 512"/>
              <a:gd name="T33" fmla="*/ 256 h 512"/>
              <a:gd name="T34" fmla="*/ 268 w 512"/>
              <a:gd name="T35" fmla="*/ 290 h 512"/>
              <a:gd name="T36" fmla="*/ 236 w 512"/>
              <a:gd name="T37" fmla="*/ 251 h 512"/>
              <a:gd name="T38" fmla="*/ 187 w 512"/>
              <a:gd name="T39" fmla="*/ 238 h 512"/>
              <a:gd name="T40" fmla="*/ 140 w 512"/>
              <a:gd name="T41" fmla="*/ 256 h 512"/>
              <a:gd name="T42" fmla="*/ 113 w 512"/>
              <a:gd name="T43" fmla="*/ 299 h 512"/>
              <a:gd name="T44" fmla="*/ 115 w 512"/>
              <a:gd name="T45" fmla="*/ 350 h 512"/>
              <a:gd name="T46" fmla="*/ 147 w 512"/>
              <a:gd name="T47" fmla="*/ 388 h 512"/>
              <a:gd name="T48" fmla="*/ 196 w 512"/>
              <a:gd name="T49" fmla="*/ 401 h 512"/>
              <a:gd name="T50" fmla="*/ 237 w 512"/>
              <a:gd name="T51" fmla="*/ 383 h 512"/>
              <a:gd name="T52" fmla="*/ 266 w 512"/>
              <a:gd name="T53" fmla="*/ 345 h 512"/>
              <a:gd name="T54" fmla="*/ 410 w 512"/>
              <a:gd name="T55" fmla="*/ 163 h 512"/>
              <a:gd name="T56" fmla="*/ 384 w 512"/>
              <a:gd name="T57" fmla="*/ 119 h 512"/>
              <a:gd name="T58" fmla="*/ 337 w 512"/>
              <a:gd name="T59" fmla="*/ 99 h 512"/>
              <a:gd name="T60" fmla="*/ 288 w 512"/>
              <a:gd name="T61" fmla="*/ 111 h 512"/>
              <a:gd name="T62" fmla="*/ 255 w 512"/>
              <a:gd name="T63" fmla="*/ 149 h 512"/>
              <a:gd name="T64" fmla="*/ 251 w 512"/>
              <a:gd name="T65" fmla="*/ 199 h 512"/>
              <a:gd name="T66" fmla="*/ 277 w 512"/>
              <a:gd name="T67" fmla="*/ 243 h 512"/>
              <a:gd name="T68" fmla="*/ 323 w 512"/>
              <a:gd name="T69" fmla="*/ 263 h 512"/>
              <a:gd name="T70" fmla="*/ 358 w 512"/>
              <a:gd name="T71" fmla="*/ 270 h 512"/>
              <a:gd name="T72" fmla="*/ 405 w 512"/>
              <a:gd name="T73" fmla="*/ 237 h 512"/>
              <a:gd name="T74" fmla="*/ 423 w 512"/>
              <a:gd name="T75" fmla="*/ 182 h 512"/>
              <a:gd name="T76" fmla="*/ 179 w 512"/>
              <a:gd name="T77" fmla="*/ 313 h 512"/>
              <a:gd name="T78" fmla="*/ 204 w 512"/>
              <a:gd name="T79" fmla="*/ 326 h 512"/>
              <a:gd name="T80" fmla="*/ 262 w 512"/>
              <a:gd name="T81" fmla="*/ 321 h 512"/>
              <a:gd name="T82" fmla="*/ 248 w 512"/>
              <a:gd name="T83" fmla="*/ 361 h 512"/>
              <a:gd name="T84" fmla="*/ 212 w 512"/>
              <a:gd name="T85" fmla="*/ 386 h 512"/>
              <a:gd name="T86" fmla="*/ 173 w 512"/>
              <a:gd name="T87" fmla="*/ 382 h 512"/>
              <a:gd name="T88" fmla="*/ 139 w 512"/>
              <a:gd name="T89" fmla="*/ 360 h 512"/>
              <a:gd name="T90" fmla="*/ 125 w 512"/>
              <a:gd name="T91" fmla="*/ 321 h 512"/>
              <a:gd name="T92" fmla="*/ 137 w 512"/>
              <a:gd name="T93" fmla="*/ 282 h 512"/>
              <a:gd name="T94" fmla="*/ 169 w 512"/>
              <a:gd name="T95" fmla="*/ 258 h 512"/>
              <a:gd name="T96" fmla="*/ 193 w 512"/>
              <a:gd name="T97" fmla="*/ 266 h 512"/>
              <a:gd name="T98" fmla="*/ 226 w 512"/>
              <a:gd name="T99" fmla="*/ 274 h 512"/>
              <a:gd name="T100" fmla="*/ 246 w 512"/>
              <a:gd name="T101" fmla="*/ 303 h 512"/>
              <a:gd name="T102" fmla="*/ 181 w 512"/>
              <a:gd name="T103" fmla="*/ 286 h 512"/>
              <a:gd name="T104" fmla="*/ 192 w 512"/>
              <a:gd name="T105" fmla="*/ 355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2" h="512">
                <a:moveTo>
                  <a:pt x="344" y="177"/>
                </a:moveTo>
                <a:cubicBezTo>
                  <a:pt x="345" y="180"/>
                  <a:pt x="345" y="184"/>
                  <a:pt x="343" y="188"/>
                </a:cubicBezTo>
                <a:cubicBezTo>
                  <a:pt x="341" y="191"/>
                  <a:pt x="338" y="193"/>
                  <a:pt x="335" y="195"/>
                </a:cubicBezTo>
                <a:cubicBezTo>
                  <a:pt x="331" y="196"/>
                  <a:pt x="327" y="195"/>
                  <a:pt x="324" y="194"/>
                </a:cubicBezTo>
                <a:cubicBezTo>
                  <a:pt x="320" y="192"/>
                  <a:pt x="318" y="189"/>
                  <a:pt x="317" y="185"/>
                </a:cubicBezTo>
                <a:cubicBezTo>
                  <a:pt x="316" y="182"/>
                  <a:pt x="316" y="178"/>
                  <a:pt x="318" y="174"/>
                </a:cubicBezTo>
                <a:cubicBezTo>
                  <a:pt x="320" y="171"/>
                  <a:pt x="322" y="169"/>
                  <a:pt x="326" y="167"/>
                </a:cubicBezTo>
                <a:cubicBezTo>
                  <a:pt x="328" y="167"/>
                  <a:pt x="329" y="167"/>
                  <a:pt x="330" y="167"/>
                </a:cubicBezTo>
                <a:cubicBezTo>
                  <a:pt x="333" y="167"/>
                  <a:pt x="335" y="167"/>
                  <a:pt x="337" y="168"/>
                </a:cubicBezTo>
                <a:cubicBezTo>
                  <a:pt x="340" y="170"/>
                  <a:pt x="343" y="173"/>
                  <a:pt x="344" y="177"/>
                </a:cubicBezTo>
                <a:close/>
                <a:moveTo>
                  <a:pt x="397" y="179"/>
                </a:moveTo>
                <a:cubicBezTo>
                  <a:pt x="398" y="180"/>
                  <a:pt x="399" y="181"/>
                  <a:pt x="400" y="182"/>
                </a:cubicBezTo>
                <a:cubicBezTo>
                  <a:pt x="399" y="183"/>
                  <a:pt x="398" y="184"/>
                  <a:pt x="397" y="185"/>
                </a:cubicBezTo>
                <a:cubicBezTo>
                  <a:pt x="392" y="189"/>
                  <a:pt x="386" y="193"/>
                  <a:pt x="384" y="199"/>
                </a:cubicBezTo>
                <a:cubicBezTo>
                  <a:pt x="382" y="206"/>
                  <a:pt x="384" y="212"/>
                  <a:pt x="385" y="218"/>
                </a:cubicBezTo>
                <a:cubicBezTo>
                  <a:pt x="386" y="220"/>
                  <a:pt x="386" y="221"/>
                  <a:pt x="386" y="223"/>
                </a:cubicBezTo>
                <a:cubicBezTo>
                  <a:pt x="385" y="223"/>
                  <a:pt x="383" y="223"/>
                  <a:pt x="382" y="223"/>
                </a:cubicBezTo>
                <a:cubicBezTo>
                  <a:pt x="376" y="223"/>
                  <a:pt x="369" y="223"/>
                  <a:pt x="363" y="227"/>
                </a:cubicBezTo>
                <a:cubicBezTo>
                  <a:pt x="357" y="231"/>
                  <a:pt x="355" y="237"/>
                  <a:pt x="353" y="243"/>
                </a:cubicBezTo>
                <a:cubicBezTo>
                  <a:pt x="352" y="244"/>
                  <a:pt x="352" y="246"/>
                  <a:pt x="351" y="247"/>
                </a:cubicBezTo>
                <a:cubicBezTo>
                  <a:pt x="350" y="246"/>
                  <a:pt x="348" y="244"/>
                  <a:pt x="347" y="244"/>
                </a:cubicBezTo>
                <a:cubicBezTo>
                  <a:pt x="342" y="240"/>
                  <a:pt x="336" y="234"/>
                  <a:pt x="330" y="234"/>
                </a:cubicBezTo>
                <a:cubicBezTo>
                  <a:pt x="329" y="234"/>
                  <a:pt x="329" y="234"/>
                  <a:pt x="329" y="234"/>
                </a:cubicBezTo>
                <a:cubicBezTo>
                  <a:pt x="322" y="234"/>
                  <a:pt x="317" y="240"/>
                  <a:pt x="312" y="243"/>
                </a:cubicBezTo>
                <a:cubicBezTo>
                  <a:pt x="311" y="244"/>
                  <a:pt x="309" y="246"/>
                  <a:pt x="308" y="247"/>
                </a:cubicBezTo>
                <a:cubicBezTo>
                  <a:pt x="307" y="246"/>
                  <a:pt x="307" y="244"/>
                  <a:pt x="306" y="243"/>
                </a:cubicBezTo>
                <a:cubicBezTo>
                  <a:pt x="304" y="237"/>
                  <a:pt x="302" y="230"/>
                  <a:pt x="296" y="226"/>
                </a:cubicBezTo>
                <a:cubicBezTo>
                  <a:pt x="291" y="222"/>
                  <a:pt x="284" y="222"/>
                  <a:pt x="278" y="222"/>
                </a:cubicBezTo>
                <a:cubicBezTo>
                  <a:pt x="277" y="222"/>
                  <a:pt x="275" y="222"/>
                  <a:pt x="273" y="221"/>
                </a:cubicBezTo>
                <a:cubicBezTo>
                  <a:pt x="274" y="220"/>
                  <a:pt x="274" y="218"/>
                  <a:pt x="274" y="217"/>
                </a:cubicBezTo>
                <a:cubicBezTo>
                  <a:pt x="276" y="211"/>
                  <a:pt x="278" y="204"/>
                  <a:pt x="276" y="198"/>
                </a:cubicBezTo>
                <a:cubicBezTo>
                  <a:pt x="274" y="191"/>
                  <a:pt x="269" y="187"/>
                  <a:pt x="264" y="183"/>
                </a:cubicBezTo>
                <a:cubicBezTo>
                  <a:pt x="263" y="182"/>
                  <a:pt x="261" y="181"/>
                  <a:pt x="260" y="180"/>
                </a:cubicBezTo>
                <a:cubicBezTo>
                  <a:pt x="262" y="179"/>
                  <a:pt x="263" y="178"/>
                  <a:pt x="264" y="177"/>
                </a:cubicBezTo>
                <a:cubicBezTo>
                  <a:pt x="269" y="173"/>
                  <a:pt x="275" y="169"/>
                  <a:pt x="277" y="163"/>
                </a:cubicBezTo>
                <a:cubicBezTo>
                  <a:pt x="279" y="156"/>
                  <a:pt x="277" y="150"/>
                  <a:pt x="275" y="144"/>
                </a:cubicBezTo>
                <a:cubicBezTo>
                  <a:pt x="275" y="142"/>
                  <a:pt x="275" y="141"/>
                  <a:pt x="274" y="139"/>
                </a:cubicBezTo>
                <a:cubicBezTo>
                  <a:pt x="276" y="139"/>
                  <a:pt x="278" y="139"/>
                  <a:pt x="279" y="139"/>
                </a:cubicBezTo>
                <a:cubicBezTo>
                  <a:pt x="285" y="139"/>
                  <a:pt x="292" y="139"/>
                  <a:pt x="298" y="135"/>
                </a:cubicBezTo>
                <a:cubicBezTo>
                  <a:pt x="303" y="131"/>
                  <a:pt x="306" y="125"/>
                  <a:pt x="308" y="119"/>
                </a:cubicBezTo>
                <a:cubicBezTo>
                  <a:pt x="308" y="118"/>
                  <a:pt x="309" y="116"/>
                  <a:pt x="310" y="115"/>
                </a:cubicBezTo>
                <a:cubicBezTo>
                  <a:pt x="311" y="116"/>
                  <a:pt x="313" y="118"/>
                  <a:pt x="314" y="118"/>
                </a:cubicBezTo>
                <a:cubicBezTo>
                  <a:pt x="319" y="122"/>
                  <a:pt x="324" y="128"/>
                  <a:pt x="331" y="128"/>
                </a:cubicBezTo>
                <a:cubicBezTo>
                  <a:pt x="331" y="128"/>
                  <a:pt x="331" y="128"/>
                  <a:pt x="331" y="128"/>
                </a:cubicBezTo>
                <a:cubicBezTo>
                  <a:pt x="338" y="128"/>
                  <a:pt x="344" y="122"/>
                  <a:pt x="349" y="119"/>
                </a:cubicBezTo>
                <a:cubicBezTo>
                  <a:pt x="350" y="118"/>
                  <a:pt x="352" y="116"/>
                  <a:pt x="353" y="115"/>
                </a:cubicBezTo>
                <a:cubicBezTo>
                  <a:pt x="353" y="116"/>
                  <a:pt x="354" y="118"/>
                  <a:pt x="354" y="119"/>
                </a:cubicBezTo>
                <a:cubicBezTo>
                  <a:pt x="356" y="125"/>
                  <a:pt x="359" y="132"/>
                  <a:pt x="364" y="136"/>
                </a:cubicBezTo>
                <a:cubicBezTo>
                  <a:pt x="370" y="140"/>
                  <a:pt x="377" y="140"/>
                  <a:pt x="383" y="140"/>
                </a:cubicBezTo>
                <a:cubicBezTo>
                  <a:pt x="384" y="140"/>
                  <a:pt x="386" y="140"/>
                  <a:pt x="387" y="141"/>
                </a:cubicBezTo>
                <a:cubicBezTo>
                  <a:pt x="387" y="142"/>
                  <a:pt x="387" y="144"/>
                  <a:pt x="386" y="145"/>
                </a:cubicBezTo>
                <a:cubicBezTo>
                  <a:pt x="384" y="151"/>
                  <a:pt x="382" y="158"/>
                  <a:pt x="384" y="164"/>
                </a:cubicBezTo>
                <a:cubicBezTo>
                  <a:pt x="386" y="171"/>
                  <a:pt x="392" y="175"/>
                  <a:pt x="397" y="179"/>
                </a:cubicBezTo>
                <a:close/>
                <a:moveTo>
                  <a:pt x="364" y="170"/>
                </a:moveTo>
                <a:cubicBezTo>
                  <a:pt x="361" y="161"/>
                  <a:pt x="355" y="154"/>
                  <a:pt x="347" y="150"/>
                </a:cubicBezTo>
                <a:cubicBezTo>
                  <a:pt x="338" y="145"/>
                  <a:pt x="329" y="144"/>
                  <a:pt x="320" y="147"/>
                </a:cubicBezTo>
                <a:cubicBezTo>
                  <a:pt x="311" y="150"/>
                  <a:pt x="303" y="156"/>
                  <a:pt x="299" y="164"/>
                </a:cubicBezTo>
                <a:cubicBezTo>
                  <a:pt x="294" y="173"/>
                  <a:pt x="294" y="182"/>
                  <a:pt x="296" y="192"/>
                </a:cubicBezTo>
                <a:cubicBezTo>
                  <a:pt x="299" y="201"/>
                  <a:pt x="305" y="208"/>
                  <a:pt x="314" y="212"/>
                </a:cubicBezTo>
                <a:cubicBezTo>
                  <a:pt x="319" y="215"/>
                  <a:pt x="325" y="217"/>
                  <a:pt x="330" y="217"/>
                </a:cubicBezTo>
                <a:cubicBezTo>
                  <a:pt x="334" y="217"/>
                  <a:pt x="337" y="216"/>
                  <a:pt x="341" y="215"/>
                </a:cubicBezTo>
                <a:cubicBezTo>
                  <a:pt x="350" y="212"/>
                  <a:pt x="357" y="206"/>
                  <a:pt x="362" y="198"/>
                </a:cubicBezTo>
                <a:cubicBezTo>
                  <a:pt x="366" y="189"/>
                  <a:pt x="367" y="180"/>
                  <a:pt x="364" y="17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84" y="321"/>
                </a:moveTo>
                <a:cubicBezTo>
                  <a:pt x="285" y="312"/>
                  <a:pt x="277" y="306"/>
                  <a:pt x="271" y="301"/>
                </a:cubicBezTo>
                <a:cubicBezTo>
                  <a:pt x="270" y="300"/>
                  <a:pt x="267" y="298"/>
                  <a:pt x="266" y="297"/>
                </a:cubicBezTo>
                <a:cubicBezTo>
                  <a:pt x="266" y="295"/>
                  <a:pt x="267" y="292"/>
                  <a:pt x="268" y="290"/>
                </a:cubicBezTo>
                <a:cubicBezTo>
                  <a:pt x="270" y="283"/>
                  <a:pt x="273" y="274"/>
                  <a:pt x="267" y="266"/>
                </a:cubicBezTo>
                <a:cubicBezTo>
                  <a:pt x="262" y="258"/>
                  <a:pt x="252" y="258"/>
                  <a:pt x="245" y="258"/>
                </a:cubicBezTo>
                <a:cubicBezTo>
                  <a:pt x="243" y="258"/>
                  <a:pt x="240" y="257"/>
                  <a:pt x="238" y="257"/>
                </a:cubicBezTo>
                <a:cubicBezTo>
                  <a:pt x="238" y="256"/>
                  <a:pt x="237" y="253"/>
                  <a:pt x="236" y="251"/>
                </a:cubicBezTo>
                <a:cubicBezTo>
                  <a:pt x="234" y="244"/>
                  <a:pt x="231" y="235"/>
                  <a:pt x="222" y="232"/>
                </a:cubicBezTo>
                <a:cubicBezTo>
                  <a:pt x="213" y="229"/>
                  <a:pt x="204" y="234"/>
                  <a:pt x="199" y="238"/>
                </a:cubicBezTo>
                <a:cubicBezTo>
                  <a:pt x="197" y="239"/>
                  <a:pt x="194" y="241"/>
                  <a:pt x="193" y="242"/>
                </a:cubicBezTo>
                <a:cubicBezTo>
                  <a:pt x="191" y="241"/>
                  <a:pt x="189" y="239"/>
                  <a:pt x="187" y="238"/>
                </a:cubicBezTo>
                <a:cubicBezTo>
                  <a:pt x="182" y="234"/>
                  <a:pt x="173" y="228"/>
                  <a:pt x="164" y="231"/>
                </a:cubicBezTo>
                <a:cubicBezTo>
                  <a:pt x="155" y="234"/>
                  <a:pt x="152" y="243"/>
                  <a:pt x="149" y="250"/>
                </a:cubicBezTo>
                <a:cubicBezTo>
                  <a:pt x="148" y="252"/>
                  <a:pt x="147" y="255"/>
                  <a:pt x="147" y="256"/>
                </a:cubicBezTo>
                <a:cubicBezTo>
                  <a:pt x="145" y="256"/>
                  <a:pt x="142" y="256"/>
                  <a:pt x="140" y="256"/>
                </a:cubicBezTo>
                <a:cubicBezTo>
                  <a:pt x="133" y="256"/>
                  <a:pt x="123" y="257"/>
                  <a:pt x="117" y="264"/>
                </a:cubicBezTo>
                <a:cubicBezTo>
                  <a:pt x="112" y="272"/>
                  <a:pt x="114" y="281"/>
                  <a:pt x="116" y="288"/>
                </a:cubicBezTo>
                <a:cubicBezTo>
                  <a:pt x="117" y="290"/>
                  <a:pt x="118" y="293"/>
                  <a:pt x="118" y="295"/>
                </a:cubicBezTo>
                <a:cubicBezTo>
                  <a:pt x="117" y="296"/>
                  <a:pt x="114" y="298"/>
                  <a:pt x="113" y="299"/>
                </a:cubicBezTo>
                <a:cubicBezTo>
                  <a:pt x="107" y="303"/>
                  <a:pt x="99" y="309"/>
                  <a:pt x="99" y="318"/>
                </a:cubicBezTo>
                <a:cubicBezTo>
                  <a:pt x="99" y="328"/>
                  <a:pt x="106" y="334"/>
                  <a:pt x="112" y="338"/>
                </a:cubicBezTo>
                <a:cubicBezTo>
                  <a:pt x="114" y="340"/>
                  <a:pt x="117" y="342"/>
                  <a:pt x="117" y="342"/>
                </a:cubicBezTo>
                <a:cubicBezTo>
                  <a:pt x="117" y="344"/>
                  <a:pt x="116" y="347"/>
                  <a:pt x="115" y="350"/>
                </a:cubicBezTo>
                <a:cubicBezTo>
                  <a:pt x="113" y="357"/>
                  <a:pt x="110" y="366"/>
                  <a:pt x="116" y="373"/>
                </a:cubicBezTo>
                <a:cubicBezTo>
                  <a:pt x="121" y="381"/>
                  <a:pt x="131" y="381"/>
                  <a:pt x="138" y="382"/>
                </a:cubicBezTo>
                <a:cubicBezTo>
                  <a:pt x="140" y="382"/>
                  <a:pt x="143" y="382"/>
                  <a:pt x="145" y="382"/>
                </a:cubicBezTo>
                <a:cubicBezTo>
                  <a:pt x="146" y="384"/>
                  <a:pt x="147" y="387"/>
                  <a:pt x="147" y="388"/>
                </a:cubicBezTo>
                <a:cubicBezTo>
                  <a:pt x="150" y="395"/>
                  <a:pt x="153" y="404"/>
                  <a:pt x="162" y="408"/>
                </a:cubicBezTo>
                <a:cubicBezTo>
                  <a:pt x="171" y="411"/>
                  <a:pt x="179" y="405"/>
                  <a:pt x="185" y="401"/>
                </a:cubicBezTo>
                <a:cubicBezTo>
                  <a:pt x="186" y="400"/>
                  <a:pt x="189" y="398"/>
                  <a:pt x="191" y="398"/>
                </a:cubicBezTo>
                <a:cubicBezTo>
                  <a:pt x="192" y="398"/>
                  <a:pt x="194" y="400"/>
                  <a:pt x="196" y="401"/>
                </a:cubicBezTo>
                <a:cubicBezTo>
                  <a:pt x="201" y="405"/>
                  <a:pt x="207" y="409"/>
                  <a:pt x="214" y="409"/>
                </a:cubicBezTo>
                <a:cubicBezTo>
                  <a:pt x="216" y="409"/>
                  <a:pt x="217" y="409"/>
                  <a:pt x="219" y="408"/>
                </a:cubicBezTo>
                <a:cubicBezTo>
                  <a:pt x="228" y="405"/>
                  <a:pt x="232" y="396"/>
                  <a:pt x="234" y="389"/>
                </a:cubicBezTo>
                <a:cubicBezTo>
                  <a:pt x="235" y="387"/>
                  <a:pt x="236" y="385"/>
                  <a:pt x="237" y="383"/>
                </a:cubicBezTo>
                <a:cubicBezTo>
                  <a:pt x="238" y="383"/>
                  <a:pt x="241" y="383"/>
                  <a:pt x="244" y="383"/>
                </a:cubicBezTo>
                <a:cubicBezTo>
                  <a:pt x="251" y="383"/>
                  <a:pt x="260" y="383"/>
                  <a:pt x="266" y="375"/>
                </a:cubicBezTo>
                <a:cubicBezTo>
                  <a:pt x="272" y="368"/>
                  <a:pt x="269" y="358"/>
                  <a:pt x="267" y="351"/>
                </a:cubicBezTo>
                <a:cubicBezTo>
                  <a:pt x="267" y="349"/>
                  <a:pt x="266" y="346"/>
                  <a:pt x="266" y="345"/>
                </a:cubicBezTo>
                <a:cubicBezTo>
                  <a:pt x="267" y="344"/>
                  <a:pt x="269" y="342"/>
                  <a:pt x="271" y="341"/>
                </a:cubicBezTo>
                <a:cubicBezTo>
                  <a:pt x="276" y="336"/>
                  <a:pt x="284" y="331"/>
                  <a:pt x="284" y="321"/>
                </a:cubicBezTo>
                <a:close/>
                <a:moveTo>
                  <a:pt x="423" y="182"/>
                </a:moveTo>
                <a:cubicBezTo>
                  <a:pt x="423" y="173"/>
                  <a:pt x="416" y="167"/>
                  <a:pt x="410" y="163"/>
                </a:cubicBezTo>
                <a:cubicBezTo>
                  <a:pt x="408" y="161"/>
                  <a:pt x="406" y="159"/>
                  <a:pt x="405" y="158"/>
                </a:cubicBezTo>
                <a:cubicBezTo>
                  <a:pt x="405" y="156"/>
                  <a:pt x="406" y="153"/>
                  <a:pt x="407" y="151"/>
                </a:cubicBezTo>
                <a:cubicBezTo>
                  <a:pt x="409" y="144"/>
                  <a:pt x="412" y="135"/>
                  <a:pt x="406" y="127"/>
                </a:cubicBezTo>
                <a:cubicBezTo>
                  <a:pt x="401" y="120"/>
                  <a:pt x="391" y="119"/>
                  <a:pt x="384" y="119"/>
                </a:cubicBezTo>
                <a:cubicBezTo>
                  <a:pt x="382" y="119"/>
                  <a:pt x="379" y="119"/>
                  <a:pt x="377" y="118"/>
                </a:cubicBezTo>
                <a:cubicBezTo>
                  <a:pt x="376" y="117"/>
                  <a:pt x="375" y="114"/>
                  <a:pt x="375" y="112"/>
                </a:cubicBezTo>
                <a:cubicBezTo>
                  <a:pt x="372" y="105"/>
                  <a:pt x="369" y="96"/>
                  <a:pt x="360" y="93"/>
                </a:cubicBezTo>
                <a:cubicBezTo>
                  <a:pt x="351" y="90"/>
                  <a:pt x="343" y="95"/>
                  <a:pt x="337" y="99"/>
                </a:cubicBezTo>
                <a:cubicBezTo>
                  <a:pt x="336" y="101"/>
                  <a:pt x="333" y="102"/>
                  <a:pt x="331" y="103"/>
                </a:cubicBezTo>
                <a:cubicBezTo>
                  <a:pt x="330" y="102"/>
                  <a:pt x="328" y="101"/>
                  <a:pt x="326" y="99"/>
                </a:cubicBezTo>
                <a:cubicBezTo>
                  <a:pt x="320" y="95"/>
                  <a:pt x="312" y="89"/>
                  <a:pt x="303" y="92"/>
                </a:cubicBezTo>
                <a:cubicBezTo>
                  <a:pt x="294" y="95"/>
                  <a:pt x="290" y="105"/>
                  <a:pt x="288" y="111"/>
                </a:cubicBezTo>
                <a:cubicBezTo>
                  <a:pt x="287" y="113"/>
                  <a:pt x="286" y="116"/>
                  <a:pt x="285" y="117"/>
                </a:cubicBezTo>
                <a:cubicBezTo>
                  <a:pt x="284" y="118"/>
                  <a:pt x="281" y="118"/>
                  <a:pt x="279" y="118"/>
                </a:cubicBezTo>
                <a:cubicBezTo>
                  <a:pt x="271" y="118"/>
                  <a:pt x="262" y="118"/>
                  <a:pt x="256" y="125"/>
                </a:cubicBezTo>
                <a:cubicBezTo>
                  <a:pt x="250" y="133"/>
                  <a:pt x="253" y="142"/>
                  <a:pt x="255" y="149"/>
                </a:cubicBezTo>
                <a:cubicBezTo>
                  <a:pt x="255" y="151"/>
                  <a:pt x="256" y="154"/>
                  <a:pt x="256" y="156"/>
                </a:cubicBezTo>
                <a:cubicBezTo>
                  <a:pt x="255" y="157"/>
                  <a:pt x="253" y="159"/>
                  <a:pt x="251" y="160"/>
                </a:cubicBezTo>
                <a:cubicBezTo>
                  <a:pt x="246" y="164"/>
                  <a:pt x="238" y="170"/>
                  <a:pt x="238" y="180"/>
                </a:cubicBezTo>
                <a:cubicBezTo>
                  <a:pt x="237" y="189"/>
                  <a:pt x="245" y="195"/>
                  <a:pt x="251" y="199"/>
                </a:cubicBezTo>
                <a:cubicBezTo>
                  <a:pt x="252" y="201"/>
                  <a:pt x="255" y="203"/>
                  <a:pt x="256" y="204"/>
                </a:cubicBezTo>
                <a:cubicBezTo>
                  <a:pt x="256" y="205"/>
                  <a:pt x="255" y="209"/>
                  <a:pt x="254" y="211"/>
                </a:cubicBezTo>
                <a:cubicBezTo>
                  <a:pt x="252" y="218"/>
                  <a:pt x="249" y="227"/>
                  <a:pt x="255" y="235"/>
                </a:cubicBezTo>
                <a:cubicBezTo>
                  <a:pt x="260" y="242"/>
                  <a:pt x="270" y="243"/>
                  <a:pt x="277" y="243"/>
                </a:cubicBezTo>
                <a:cubicBezTo>
                  <a:pt x="279" y="243"/>
                  <a:pt x="282" y="243"/>
                  <a:pt x="284" y="244"/>
                </a:cubicBezTo>
                <a:cubicBezTo>
                  <a:pt x="284" y="245"/>
                  <a:pt x="285" y="248"/>
                  <a:pt x="286" y="250"/>
                </a:cubicBezTo>
                <a:cubicBezTo>
                  <a:pt x="288" y="257"/>
                  <a:pt x="291" y="266"/>
                  <a:pt x="300" y="269"/>
                </a:cubicBezTo>
                <a:cubicBezTo>
                  <a:pt x="309" y="272"/>
                  <a:pt x="317" y="267"/>
                  <a:pt x="323" y="263"/>
                </a:cubicBezTo>
                <a:cubicBezTo>
                  <a:pt x="325" y="261"/>
                  <a:pt x="328" y="260"/>
                  <a:pt x="329" y="259"/>
                </a:cubicBezTo>
                <a:cubicBezTo>
                  <a:pt x="331" y="260"/>
                  <a:pt x="333" y="261"/>
                  <a:pt x="335" y="263"/>
                </a:cubicBezTo>
                <a:cubicBezTo>
                  <a:pt x="339" y="266"/>
                  <a:pt x="346" y="270"/>
                  <a:pt x="353" y="270"/>
                </a:cubicBezTo>
                <a:cubicBezTo>
                  <a:pt x="354" y="270"/>
                  <a:pt x="356" y="270"/>
                  <a:pt x="358" y="270"/>
                </a:cubicBezTo>
                <a:cubicBezTo>
                  <a:pt x="367" y="267"/>
                  <a:pt x="370" y="257"/>
                  <a:pt x="373" y="251"/>
                </a:cubicBezTo>
                <a:cubicBezTo>
                  <a:pt x="374" y="249"/>
                  <a:pt x="375" y="246"/>
                  <a:pt x="375" y="245"/>
                </a:cubicBezTo>
                <a:cubicBezTo>
                  <a:pt x="377" y="244"/>
                  <a:pt x="380" y="244"/>
                  <a:pt x="382" y="244"/>
                </a:cubicBezTo>
                <a:cubicBezTo>
                  <a:pt x="389" y="244"/>
                  <a:pt x="399" y="244"/>
                  <a:pt x="405" y="237"/>
                </a:cubicBezTo>
                <a:cubicBezTo>
                  <a:pt x="410" y="229"/>
                  <a:pt x="408" y="220"/>
                  <a:pt x="406" y="213"/>
                </a:cubicBezTo>
                <a:cubicBezTo>
                  <a:pt x="405" y="211"/>
                  <a:pt x="404" y="208"/>
                  <a:pt x="404" y="206"/>
                </a:cubicBezTo>
                <a:cubicBezTo>
                  <a:pt x="405" y="205"/>
                  <a:pt x="408" y="203"/>
                  <a:pt x="409" y="202"/>
                </a:cubicBezTo>
                <a:cubicBezTo>
                  <a:pt x="415" y="198"/>
                  <a:pt x="423" y="192"/>
                  <a:pt x="423" y="182"/>
                </a:cubicBezTo>
                <a:close/>
                <a:moveTo>
                  <a:pt x="198" y="307"/>
                </a:moveTo>
                <a:cubicBezTo>
                  <a:pt x="196" y="306"/>
                  <a:pt x="194" y="305"/>
                  <a:pt x="192" y="305"/>
                </a:cubicBezTo>
                <a:cubicBezTo>
                  <a:pt x="190" y="305"/>
                  <a:pt x="189" y="306"/>
                  <a:pt x="187" y="306"/>
                </a:cubicBezTo>
                <a:cubicBezTo>
                  <a:pt x="184" y="307"/>
                  <a:pt x="181" y="310"/>
                  <a:pt x="179" y="313"/>
                </a:cubicBezTo>
                <a:cubicBezTo>
                  <a:pt x="177" y="316"/>
                  <a:pt x="177" y="320"/>
                  <a:pt x="178" y="324"/>
                </a:cubicBezTo>
                <a:cubicBezTo>
                  <a:pt x="179" y="328"/>
                  <a:pt x="182" y="330"/>
                  <a:pt x="185" y="332"/>
                </a:cubicBezTo>
                <a:cubicBezTo>
                  <a:pt x="188" y="334"/>
                  <a:pt x="192" y="334"/>
                  <a:pt x="196" y="333"/>
                </a:cubicBezTo>
                <a:cubicBezTo>
                  <a:pt x="200" y="332"/>
                  <a:pt x="202" y="330"/>
                  <a:pt x="204" y="326"/>
                </a:cubicBezTo>
                <a:cubicBezTo>
                  <a:pt x="206" y="323"/>
                  <a:pt x="206" y="319"/>
                  <a:pt x="205" y="315"/>
                </a:cubicBezTo>
                <a:cubicBezTo>
                  <a:pt x="204" y="312"/>
                  <a:pt x="202" y="309"/>
                  <a:pt x="198" y="307"/>
                </a:cubicBezTo>
                <a:close/>
                <a:moveTo>
                  <a:pt x="258" y="318"/>
                </a:moveTo>
                <a:cubicBezTo>
                  <a:pt x="259" y="319"/>
                  <a:pt x="261" y="320"/>
                  <a:pt x="262" y="321"/>
                </a:cubicBezTo>
                <a:cubicBezTo>
                  <a:pt x="260" y="322"/>
                  <a:pt x="259" y="323"/>
                  <a:pt x="258" y="324"/>
                </a:cubicBezTo>
                <a:cubicBezTo>
                  <a:pt x="253" y="327"/>
                  <a:pt x="247" y="331"/>
                  <a:pt x="245" y="338"/>
                </a:cubicBezTo>
                <a:cubicBezTo>
                  <a:pt x="243" y="344"/>
                  <a:pt x="245" y="351"/>
                  <a:pt x="247" y="357"/>
                </a:cubicBezTo>
                <a:cubicBezTo>
                  <a:pt x="247" y="358"/>
                  <a:pt x="247" y="360"/>
                  <a:pt x="248" y="361"/>
                </a:cubicBezTo>
                <a:cubicBezTo>
                  <a:pt x="246" y="362"/>
                  <a:pt x="244" y="362"/>
                  <a:pt x="243" y="362"/>
                </a:cubicBezTo>
                <a:cubicBezTo>
                  <a:pt x="237" y="362"/>
                  <a:pt x="230" y="362"/>
                  <a:pt x="224" y="366"/>
                </a:cubicBezTo>
                <a:cubicBezTo>
                  <a:pt x="219" y="370"/>
                  <a:pt x="216" y="376"/>
                  <a:pt x="214" y="382"/>
                </a:cubicBezTo>
                <a:cubicBezTo>
                  <a:pt x="214" y="383"/>
                  <a:pt x="213" y="384"/>
                  <a:pt x="212" y="386"/>
                </a:cubicBezTo>
                <a:cubicBezTo>
                  <a:pt x="211" y="385"/>
                  <a:pt x="209" y="383"/>
                  <a:pt x="208" y="382"/>
                </a:cubicBezTo>
                <a:cubicBezTo>
                  <a:pt x="203" y="379"/>
                  <a:pt x="198" y="373"/>
                  <a:pt x="191" y="373"/>
                </a:cubicBezTo>
                <a:cubicBezTo>
                  <a:pt x="191" y="373"/>
                  <a:pt x="191" y="373"/>
                  <a:pt x="191" y="373"/>
                </a:cubicBezTo>
                <a:cubicBezTo>
                  <a:pt x="184" y="373"/>
                  <a:pt x="178" y="378"/>
                  <a:pt x="173" y="382"/>
                </a:cubicBezTo>
                <a:cubicBezTo>
                  <a:pt x="172" y="383"/>
                  <a:pt x="170" y="385"/>
                  <a:pt x="169" y="386"/>
                </a:cubicBezTo>
                <a:cubicBezTo>
                  <a:pt x="169" y="385"/>
                  <a:pt x="168" y="383"/>
                  <a:pt x="168" y="382"/>
                </a:cubicBezTo>
                <a:cubicBezTo>
                  <a:pt x="166" y="376"/>
                  <a:pt x="163" y="369"/>
                  <a:pt x="158" y="365"/>
                </a:cubicBezTo>
                <a:cubicBezTo>
                  <a:pt x="152" y="361"/>
                  <a:pt x="145" y="361"/>
                  <a:pt x="139" y="360"/>
                </a:cubicBezTo>
                <a:cubicBezTo>
                  <a:pt x="138" y="360"/>
                  <a:pt x="136" y="360"/>
                  <a:pt x="135" y="360"/>
                </a:cubicBezTo>
                <a:cubicBezTo>
                  <a:pt x="135" y="359"/>
                  <a:pt x="135" y="357"/>
                  <a:pt x="136" y="356"/>
                </a:cubicBezTo>
                <a:cubicBezTo>
                  <a:pt x="138" y="350"/>
                  <a:pt x="140" y="343"/>
                  <a:pt x="138" y="336"/>
                </a:cubicBezTo>
                <a:cubicBezTo>
                  <a:pt x="136" y="330"/>
                  <a:pt x="130" y="325"/>
                  <a:pt x="125" y="321"/>
                </a:cubicBezTo>
                <a:cubicBezTo>
                  <a:pt x="124" y="321"/>
                  <a:pt x="123" y="320"/>
                  <a:pt x="122" y="319"/>
                </a:cubicBezTo>
                <a:cubicBezTo>
                  <a:pt x="123" y="318"/>
                  <a:pt x="124" y="317"/>
                  <a:pt x="125" y="316"/>
                </a:cubicBezTo>
                <a:cubicBezTo>
                  <a:pt x="130" y="312"/>
                  <a:pt x="136" y="308"/>
                  <a:pt x="138" y="302"/>
                </a:cubicBezTo>
                <a:cubicBezTo>
                  <a:pt x="140" y="295"/>
                  <a:pt x="138" y="288"/>
                  <a:pt x="137" y="282"/>
                </a:cubicBezTo>
                <a:cubicBezTo>
                  <a:pt x="136" y="281"/>
                  <a:pt x="136" y="279"/>
                  <a:pt x="136" y="278"/>
                </a:cubicBezTo>
                <a:cubicBezTo>
                  <a:pt x="137" y="278"/>
                  <a:pt x="139" y="278"/>
                  <a:pt x="140" y="278"/>
                </a:cubicBezTo>
                <a:cubicBezTo>
                  <a:pt x="146" y="278"/>
                  <a:pt x="153" y="278"/>
                  <a:pt x="159" y="274"/>
                </a:cubicBezTo>
                <a:cubicBezTo>
                  <a:pt x="165" y="270"/>
                  <a:pt x="167" y="263"/>
                  <a:pt x="169" y="258"/>
                </a:cubicBezTo>
                <a:cubicBezTo>
                  <a:pt x="170" y="256"/>
                  <a:pt x="170" y="255"/>
                  <a:pt x="171" y="253"/>
                </a:cubicBezTo>
                <a:cubicBezTo>
                  <a:pt x="172" y="254"/>
                  <a:pt x="174" y="256"/>
                  <a:pt x="175" y="257"/>
                </a:cubicBezTo>
                <a:cubicBezTo>
                  <a:pt x="180" y="261"/>
                  <a:pt x="186" y="266"/>
                  <a:pt x="192" y="266"/>
                </a:cubicBezTo>
                <a:cubicBezTo>
                  <a:pt x="193" y="266"/>
                  <a:pt x="193" y="266"/>
                  <a:pt x="193" y="266"/>
                </a:cubicBezTo>
                <a:cubicBezTo>
                  <a:pt x="200" y="266"/>
                  <a:pt x="205" y="261"/>
                  <a:pt x="210" y="257"/>
                </a:cubicBezTo>
                <a:cubicBezTo>
                  <a:pt x="211" y="257"/>
                  <a:pt x="213" y="254"/>
                  <a:pt x="214" y="253"/>
                </a:cubicBezTo>
                <a:cubicBezTo>
                  <a:pt x="215" y="255"/>
                  <a:pt x="215" y="257"/>
                  <a:pt x="216" y="258"/>
                </a:cubicBezTo>
                <a:cubicBezTo>
                  <a:pt x="218" y="264"/>
                  <a:pt x="220" y="270"/>
                  <a:pt x="226" y="274"/>
                </a:cubicBezTo>
                <a:cubicBezTo>
                  <a:pt x="231" y="278"/>
                  <a:pt x="238" y="279"/>
                  <a:pt x="244" y="279"/>
                </a:cubicBezTo>
                <a:cubicBezTo>
                  <a:pt x="245" y="279"/>
                  <a:pt x="247" y="279"/>
                  <a:pt x="249" y="279"/>
                </a:cubicBezTo>
                <a:cubicBezTo>
                  <a:pt x="248" y="281"/>
                  <a:pt x="248" y="282"/>
                  <a:pt x="248" y="283"/>
                </a:cubicBezTo>
                <a:cubicBezTo>
                  <a:pt x="246" y="289"/>
                  <a:pt x="244" y="296"/>
                  <a:pt x="246" y="303"/>
                </a:cubicBezTo>
                <a:cubicBezTo>
                  <a:pt x="248" y="310"/>
                  <a:pt x="253" y="314"/>
                  <a:pt x="258" y="318"/>
                </a:cubicBezTo>
                <a:close/>
                <a:moveTo>
                  <a:pt x="226" y="309"/>
                </a:moveTo>
                <a:cubicBezTo>
                  <a:pt x="223" y="300"/>
                  <a:pt x="217" y="293"/>
                  <a:pt x="208" y="288"/>
                </a:cubicBezTo>
                <a:cubicBezTo>
                  <a:pt x="200" y="284"/>
                  <a:pt x="190" y="283"/>
                  <a:pt x="181" y="286"/>
                </a:cubicBezTo>
                <a:cubicBezTo>
                  <a:pt x="172" y="289"/>
                  <a:pt x="165" y="295"/>
                  <a:pt x="160" y="303"/>
                </a:cubicBezTo>
                <a:cubicBezTo>
                  <a:pt x="156" y="312"/>
                  <a:pt x="155" y="321"/>
                  <a:pt x="158" y="330"/>
                </a:cubicBezTo>
                <a:cubicBezTo>
                  <a:pt x="161" y="339"/>
                  <a:pt x="167" y="347"/>
                  <a:pt x="175" y="351"/>
                </a:cubicBezTo>
                <a:cubicBezTo>
                  <a:pt x="180" y="354"/>
                  <a:pt x="186" y="355"/>
                  <a:pt x="192" y="355"/>
                </a:cubicBezTo>
                <a:cubicBezTo>
                  <a:pt x="195" y="355"/>
                  <a:pt x="199" y="355"/>
                  <a:pt x="202" y="354"/>
                </a:cubicBezTo>
                <a:cubicBezTo>
                  <a:pt x="211" y="351"/>
                  <a:pt x="219" y="345"/>
                  <a:pt x="223" y="336"/>
                </a:cubicBezTo>
                <a:cubicBezTo>
                  <a:pt x="228" y="328"/>
                  <a:pt x="228" y="318"/>
                  <a:pt x="226" y="309"/>
                </a:cubicBezTo>
                <a:close/>
              </a:path>
            </a:pathLst>
          </a:custGeom>
          <a:solidFill>
            <a:schemeClr val="accent3"/>
          </a:solidFill>
          <a:ln w="15875">
            <a:solidFill>
              <a:schemeClr val="bg1"/>
            </a:solidFill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04E6C2-1375-16B7-8BEE-EAB352126F44}"/>
              </a:ext>
            </a:extLst>
          </p:cNvPr>
          <p:cNvSpPr/>
          <p:nvPr/>
        </p:nvSpPr>
        <p:spPr bwMode="gray">
          <a:xfrm>
            <a:off x="2350466" y="2662252"/>
            <a:ext cx="2776085" cy="1069398"/>
          </a:xfrm>
          <a:prstGeom prst="rect">
            <a:avLst/>
          </a:prstGeom>
          <a:solidFill>
            <a:schemeClr val="accent2">
              <a:alpha val="18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5FE8A2-8228-933C-C1DF-8AD0C2E1E2DA}"/>
              </a:ext>
            </a:extLst>
          </p:cNvPr>
          <p:cNvSpPr/>
          <p:nvPr/>
        </p:nvSpPr>
        <p:spPr>
          <a:xfrm>
            <a:off x="2642275" y="2743758"/>
            <a:ext cx="1897107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solidFill>
                    <a:srgbClr val="0FB29A"/>
                  </a:solidFill>
                </a:ln>
                <a:solidFill>
                  <a:srgbClr val="0FB29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Market design reform implementation</a:t>
            </a:r>
            <a:endParaRPr kumimoji="0" lang="en-US" b="0" i="0" u="none" strike="noStrike" kern="1200" cap="none" spc="0" normalizeH="0" baseline="0" noProof="0">
              <a:ln>
                <a:solidFill>
                  <a:srgbClr val="0FB29A"/>
                </a:solidFill>
              </a:ln>
              <a:solidFill>
                <a:srgbClr val="0FB29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657231-43EE-B9FD-AA26-0C4265852D56}"/>
              </a:ext>
            </a:extLst>
          </p:cNvPr>
          <p:cNvSpPr/>
          <p:nvPr/>
        </p:nvSpPr>
        <p:spPr>
          <a:xfrm>
            <a:off x="9166381" y="3719503"/>
            <a:ext cx="1494320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solidFill>
                    <a:srgbClr val="FF4D00"/>
                  </a:solidFill>
                </a:ln>
                <a:solidFill>
                  <a:srgbClr val="FF4D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15min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7C199D-8E47-2403-9BE5-91321A5F5AE3}"/>
              </a:ext>
            </a:extLst>
          </p:cNvPr>
          <p:cNvSpPr/>
          <p:nvPr/>
        </p:nvSpPr>
        <p:spPr>
          <a:xfrm>
            <a:off x="157234" y="1802470"/>
            <a:ext cx="5135385" cy="646331"/>
          </a:xfrm>
          <a:prstGeom prst="rect">
            <a:avLst/>
          </a:prstGeom>
          <a:noFill/>
          <a:ln w="9525" cap="rnd">
            <a:solidFill>
              <a:schemeClr val="accent2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Intraday Gate Closure Time Moved to 30 Minutes Before Real Time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D0B414-CE30-A400-9FDA-4F82D252E814}"/>
              </a:ext>
            </a:extLst>
          </p:cNvPr>
          <p:cNvSpPr/>
          <p:nvPr/>
        </p:nvSpPr>
        <p:spPr>
          <a:xfrm>
            <a:off x="5764335" y="1492511"/>
            <a:ext cx="6199848" cy="923330"/>
          </a:xfrm>
          <a:prstGeom prst="rect">
            <a:avLst/>
          </a:prstGeom>
          <a:noFill/>
          <a:ln w="9525" cap="rnd">
            <a:solidFill>
              <a:schemeClr val="accent3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Go live of the 15-Minute </a:t>
            </a:r>
            <a:r>
              <a:rPr lang="en-GB" b="1">
                <a:solidFill>
                  <a:srgbClr val="04276E"/>
                </a:solidFill>
                <a:latin typeface="Calibri"/>
                <a:ea typeface="Calibri"/>
                <a:cs typeface="Calibri"/>
              </a:rPr>
              <a:t>Market Time Unit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in the Day Ahead Market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15-minute MTU went live on 30 September 2025 (trading day)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  <a:endParaRPr lang="en-US" b="0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30">
            <a:extLst>
              <a:ext uri="{FF2B5EF4-FFF2-40B4-BE49-F238E27FC236}">
                <a16:creationId xmlns:a16="http://schemas.microsoft.com/office/drawing/2014/main" id="{40505647-CFCA-4388-C51F-F2B4F8374A5F}"/>
              </a:ext>
            </a:extLst>
          </p:cNvPr>
          <p:cNvSpPr txBox="1"/>
          <p:nvPr/>
        </p:nvSpPr>
        <p:spPr>
          <a:xfrm flipH="1">
            <a:off x="67930" y="2759461"/>
            <a:ext cx="1382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amended IDCZGOCT methodology was submitted by all TSOs in July 2025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FDED6BAA-2301-F373-6448-B35285523885}"/>
              </a:ext>
            </a:extLst>
          </p:cNvPr>
          <p:cNvSpPr txBox="1"/>
          <p:nvPr/>
        </p:nvSpPr>
        <p:spPr>
          <a:xfrm flipH="1">
            <a:off x="2500801" y="3722138"/>
            <a:ext cx="2625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first operational go lives of the 30 minute gate closure occurred on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 January 2026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BB2D01-19F7-7DF3-889C-AC260F45A6E8}"/>
              </a:ext>
            </a:extLst>
          </p:cNvPr>
          <p:cNvCxnSpPr>
            <a:cxnSpLocks/>
          </p:cNvCxnSpPr>
          <p:nvPr/>
        </p:nvCxnSpPr>
        <p:spPr>
          <a:xfrm>
            <a:off x="2350466" y="2662251"/>
            <a:ext cx="2776085" cy="0"/>
          </a:xfrm>
          <a:prstGeom prst="line">
            <a:avLst/>
          </a:prstGeom>
          <a:ln w="6350" cap="rnd">
            <a:solidFill>
              <a:srgbClr val="43B02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4F65C71-1507-9443-7E71-C12089125212}"/>
              </a:ext>
            </a:extLst>
          </p:cNvPr>
          <p:cNvSpPr/>
          <p:nvPr/>
        </p:nvSpPr>
        <p:spPr bwMode="gray">
          <a:xfrm rot="5400000">
            <a:off x="1238110" y="3051282"/>
            <a:ext cx="455358" cy="6268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529DD07-6AB1-F851-6466-1ACF9A96EDEF}"/>
              </a:ext>
            </a:extLst>
          </p:cNvPr>
          <p:cNvSpPr/>
          <p:nvPr/>
        </p:nvSpPr>
        <p:spPr bwMode="gray">
          <a:xfrm rot="16200000" flipH="1">
            <a:off x="3014543" y="3923486"/>
            <a:ext cx="311015" cy="56989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C4B587-CCCE-2A82-76CD-4A9E1D4679D9}"/>
              </a:ext>
            </a:extLst>
          </p:cNvPr>
          <p:cNvCxnSpPr>
            <a:cxnSpLocks/>
          </p:cNvCxnSpPr>
          <p:nvPr/>
        </p:nvCxnSpPr>
        <p:spPr>
          <a:xfrm>
            <a:off x="2350466" y="3731780"/>
            <a:ext cx="2776085" cy="0"/>
          </a:xfrm>
          <a:prstGeom prst="line">
            <a:avLst/>
          </a:prstGeom>
          <a:ln w="6350" cap="rnd">
            <a:solidFill>
              <a:srgbClr val="43B02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831E694-6E70-CFF5-1669-053385F9364F}"/>
              </a:ext>
            </a:extLst>
          </p:cNvPr>
          <p:cNvSpPr/>
          <p:nvPr/>
        </p:nvSpPr>
        <p:spPr>
          <a:xfrm>
            <a:off x="5764335" y="2695574"/>
            <a:ext cx="1761008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completion of over one year of pan European testing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TextBox 44">
            <a:extLst>
              <a:ext uri="{FF2B5EF4-FFF2-40B4-BE49-F238E27FC236}">
                <a16:creationId xmlns:a16="http://schemas.microsoft.com/office/drawing/2014/main" id="{6EFA1E16-00FD-AF39-85F7-38662A7A86B5}"/>
              </a:ext>
            </a:extLst>
          </p:cNvPr>
          <p:cNvSpPr txBox="1"/>
          <p:nvPr/>
        </p:nvSpPr>
        <p:spPr>
          <a:xfrm flipH="1">
            <a:off x="9242527" y="2428629"/>
            <a:ext cx="21479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Uninterrupted continuation of day ahead market coupling across all participating bidding zones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da-DK" sz="1600" b="1" i="0" u="none" strike="noStrike" kern="1200" cap="none" spc="0" normalizeH="0" baseline="0" noProof="0">
              <a:ln>
                <a:noFill/>
              </a:ln>
              <a:solidFill>
                <a:srgbClr val="04276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9392CB-5BD7-5860-378C-26E418380C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59336" y="3052067"/>
            <a:ext cx="644308" cy="630240"/>
            <a:chOff x="3497" y="4687"/>
            <a:chExt cx="870" cy="851"/>
          </a:xfrm>
          <a:solidFill>
            <a:schemeClr val="accent3"/>
          </a:solidFill>
        </p:grpSpPr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33F142D0-5A4A-3783-3DFE-1DC5DCBAF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7" y="4687"/>
              <a:ext cx="870" cy="851"/>
            </a:xfrm>
            <a:custGeom>
              <a:avLst/>
              <a:gdLst>
                <a:gd name="T0" fmla="*/ 194 w 390"/>
                <a:gd name="T1" fmla="*/ 0 h 393"/>
                <a:gd name="T2" fmla="*/ 67 w 390"/>
                <a:gd name="T3" fmla="*/ 47 h 393"/>
                <a:gd name="T4" fmla="*/ 1 w 390"/>
                <a:gd name="T5" fmla="*/ 164 h 393"/>
                <a:gd name="T6" fmla="*/ 9 w 390"/>
                <a:gd name="T7" fmla="*/ 177 h 393"/>
                <a:gd name="T8" fmla="*/ 22 w 390"/>
                <a:gd name="T9" fmla="*/ 168 h 393"/>
                <a:gd name="T10" fmla="*/ 194 w 390"/>
                <a:gd name="T11" fmla="*/ 22 h 393"/>
                <a:gd name="T12" fmla="*/ 369 w 390"/>
                <a:gd name="T13" fmla="*/ 197 h 393"/>
                <a:gd name="T14" fmla="*/ 194 w 390"/>
                <a:gd name="T15" fmla="*/ 372 h 393"/>
                <a:gd name="T16" fmla="*/ 184 w 390"/>
                <a:gd name="T17" fmla="*/ 382 h 393"/>
                <a:gd name="T18" fmla="*/ 194 w 390"/>
                <a:gd name="T19" fmla="*/ 393 h 393"/>
                <a:gd name="T20" fmla="*/ 390 w 390"/>
                <a:gd name="T21" fmla="*/ 197 h 393"/>
                <a:gd name="T22" fmla="*/ 194 w 390"/>
                <a:gd name="T23" fmla="*/ 0 h 393"/>
                <a:gd name="T24" fmla="*/ 194 w 390"/>
                <a:gd name="T25" fmla="*/ 0 h 393"/>
                <a:gd name="T26" fmla="*/ 194 w 390"/>
                <a:gd name="T2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0" h="393">
                  <a:moveTo>
                    <a:pt x="194" y="0"/>
                  </a:moveTo>
                  <a:cubicBezTo>
                    <a:pt x="147" y="0"/>
                    <a:pt x="102" y="17"/>
                    <a:pt x="67" y="47"/>
                  </a:cubicBezTo>
                  <a:cubicBezTo>
                    <a:pt x="32" y="77"/>
                    <a:pt x="8" y="119"/>
                    <a:pt x="1" y="164"/>
                  </a:cubicBezTo>
                  <a:cubicBezTo>
                    <a:pt x="0" y="170"/>
                    <a:pt x="4" y="176"/>
                    <a:pt x="9" y="177"/>
                  </a:cubicBezTo>
                  <a:cubicBezTo>
                    <a:pt x="15" y="178"/>
                    <a:pt x="21" y="174"/>
                    <a:pt x="22" y="168"/>
                  </a:cubicBezTo>
                  <a:cubicBezTo>
                    <a:pt x="36" y="83"/>
                    <a:pt x="108" y="22"/>
                    <a:pt x="194" y="22"/>
                  </a:cubicBezTo>
                  <a:cubicBezTo>
                    <a:pt x="291" y="22"/>
                    <a:pt x="369" y="100"/>
                    <a:pt x="369" y="197"/>
                  </a:cubicBezTo>
                  <a:cubicBezTo>
                    <a:pt x="369" y="293"/>
                    <a:pt x="291" y="372"/>
                    <a:pt x="194" y="372"/>
                  </a:cubicBezTo>
                  <a:cubicBezTo>
                    <a:pt x="188" y="372"/>
                    <a:pt x="184" y="376"/>
                    <a:pt x="184" y="382"/>
                  </a:cubicBezTo>
                  <a:cubicBezTo>
                    <a:pt x="184" y="388"/>
                    <a:pt x="188" y="393"/>
                    <a:pt x="194" y="393"/>
                  </a:cubicBezTo>
                  <a:cubicBezTo>
                    <a:pt x="302" y="393"/>
                    <a:pt x="390" y="305"/>
                    <a:pt x="390" y="197"/>
                  </a:cubicBezTo>
                  <a:cubicBezTo>
                    <a:pt x="390" y="88"/>
                    <a:pt x="302" y="0"/>
                    <a:pt x="194" y="0"/>
                  </a:cubicBezTo>
                  <a:close/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6E288C73-4074-DD31-3EDB-3161C02D89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7" y="5482"/>
              <a:ext cx="51" cy="49"/>
            </a:xfrm>
            <a:custGeom>
              <a:avLst/>
              <a:gdLst>
                <a:gd name="T0" fmla="*/ 13 w 23"/>
                <a:gd name="T1" fmla="*/ 1 h 23"/>
                <a:gd name="T2" fmla="*/ 13 w 23"/>
                <a:gd name="T3" fmla="*/ 1 h 23"/>
                <a:gd name="T4" fmla="*/ 1 w 23"/>
                <a:gd name="T5" fmla="*/ 10 h 23"/>
                <a:gd name="T6" fmla="*/ 9 w 23"/>
                <a:gd name="T7" fmla="*/ 22 h 23"/>
                <a:gd name="T8" fmla="*/ 11 w 23"/>
                <a:gd name="T9" fmla="*/ 23 h 23"/>
                <a:gd name="T10" fmla="*/ 22 w 23"/>
                <a:gd name="T11" fmla="*/ 14 h 23"/>
                <a:gd name="T12" fmla="*/ 13 w 23"/>
                <a:gd name="T13" fmla="*/ 1 h 23"/>
                <a:gd name="T14" fmla="*/ 13 w 23"/>
                <a:gd name="T15" fmla="*/ 1 h 23"/>
                <a:gd name="T16" fmla="*/ 13 w 23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3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7" y="0"/>
                    <a:pt x="2" y="4"/>
                    <a:pt x="1" y="10"/>
                  </a:cubicBezTo>
                  <a:cubicBezTo>
                    <a:pt x="0" y="16"/>
                    <a:pt x="3" y="21"/>
                    <a:pt x="9" y="22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6" y="23"/>
                    <a:pt x="21" y="19"/>
                    <a:pt x="22" y="14"/>
                  </a:cubicBezTo>
                  <a:cubicBezTo>
                    <a:pt x="23" y="8"/>
                    <a:pt x="19" y="3"/>
                    <a:pt x="13" y="1"/>
                  </a:cubicBezTo>
                  <a:close/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DE12E4CE-574B-6574-F654-62B7A6078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8" y="4979"/>
              <a:ext cx="230" cy="156"/>
            </a:xfrm>
            <a:custGeom>
              <a:avLst/>
              <a:gdLst>
                <a:gd name="T0" fmla="*/ 99 w 103"/>
                <a:gd name="T1" fmla="*/ 4 h 72"/>
                <a:gd name="T2" fmla="*/ 84 w 103"/>
                <a:gd name="T3" fmla="*/ 4 h 72"/>
                <a:gd name="T4" fmla="*/ 41 w 103"/>
                <a:gd name="T5" fmla="*/ 47 h 72"/>
                <a:gd name="T6" fmla="*/ 19 w 103"/>
                <a:gd name="T7" fmla="*/ 24 h 72"/>
                <a:gd name="T8" fmla="*/ 4 w 103"/>
                <a:gd name="T9" fmla="*/ 24 h 72"/>
                <a:gd name="T10" fmla="*/ 4 w 103"/>
                <a:gd name="T11" fmla="*/ 39 h 72"/>
                <a:gd name="T12" fmla="*/ 34 w 103"/>
                <a:gd name="T13" fmla="*/ 69 h 72"/>
                <a:gd name="T14" fmla="*/ 41 w 103"/>
                <a:gd name="T15" fmla="*/ 72 h 72"/>
                <a:gd name="T16" fmla="*/ 49 w 103"/>
                <a:gd name="T17" fmla="*/ 69 h 72"/>
                <a:gd name="T18" fmla="*/ 99 w 103"/>
                <a:gd name="T19" fmla="*/ 19 h 72"/>
                <a:gd name="T20" fmla="*/ 99 w 103"/>
                <a:gd name="T21" fmla="*/ 4 h 72"/>
                <a:gd name="T22" fmla="*/ 99 w 103"/>
                <a:gd name="T23" fmla="*/ 4 h 72"/>
                <a:gd name="T24" fmla="*/ 99 w 103"/>
                <a:gd name="T25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72">
                  <a:moveTo>
                    <a:pt x="99" y="4"/>
                  </a:moveTo>
                  <a:cubicBezTo>
                    <a:pt x="95" y="0"/>
                    <a:pt x="88" y="0"/>
                    <a:pt x="84" y="4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5" y="20"/>
                    <a:pt x="8" y="20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6" y="71"/>
                    <a:pt x="39" y="72"/>
                    <a:pt x="41" y="72"/>
                  </a:cubicBezTo>
                  <a:cubicBezTo>
                    <a:pt x="44" y="72"/>
                    <a:pt x="47" y="71"/>
                    <a:pt x="49" y="69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3" y="15"/>
                    <a:pt x="103" y="8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E1379E8D-6840-613A-A2B0-1E165EBF40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7" y="4862"/>
              <a:ext cx="47" cy="63"/>
            </a:xfrm>
            <a:custGeom>
              <a:avLst/>
              <a:gdLst>
                <a:gd name="T0" fmla="*/ 10 w 21"/>
                <a:gd name="T1" fmla="*/ 0 h 29"/>
                <a:gd name="T2" fmla="*/ 0 w 21"/>
                <a:gd name="T3" fmla="*/ 11 h 29"/>
                <a:gd name="T4" fmla="*/ 0 w 21"/>
                <a:gd name="T5" fmla="*/ 19 h 29"/>
                <a:gd name="T6" fmla="*/ 10 w 21"/>
                <a:gd name="T7" fmla="*/ 29 h 29"/>
                <a:gd name="T8" fmla="*/ 21 w 21"/>
                <a:gd name="T9" fmla="*/ 19 h 29"/>
                <a:gd name="T10" fmla="*/ 21 w 21"/>
                <a:gd name="T11" fmla="*/ 11 h 29"/>
                <a:gd name="T12" fmla="*/ 10 w 21"/>
                <a:gd name="T13" fmla="*/ 0 h 29"/>
                <a:gd name="T14" fmla="*/ 10 w 21"/>
                <a:gd name="T15" fmla="*/ 0 h 29"/>
                <a:gd name="T16" fmla="*/ 10 w 21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9"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5"/>
                    <a:pt x="4" y="29"/>
                    <a:pt x="10" y="29"/>
                  </a:cubicBezTo>
                  <a:cubicBezTo>
                    <a:pt x="16" y="29"/>
                    <a:pt x="21" y="25"/>
                    <a:pt x="21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B6985ED5-FE32-60E5-ED26-B7D24AED16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7" y="5300"/>
              <a:ext cx="47" cy="62"/>
            </a:xfrm>
            <a:custGeom>
              <a:avLst/>
              <a:gdLst>
                <a:gd name="T0" fmla="*/ 10 w 21"/>
                <a:gd name="T1" fmla="*/ 0 h 29"/>
                <a:gd name="T2" fmla="*/ 0 w 21"/>
                <a:gd name="T3" fmla="*/ 10 h 29"/>
                <a:gd name="T4" fmla="*/ 0 w 21"/>
                <a:gd name="T5" fmla="*/ 18 h 29"/>
                <a:gd name="T6" fmla="*/ 10 w 21"/>
                <a:gd name="T7" fmla="*/ 29 h 29"/>
                <a:gd name="T8" fmla="*/ 21 w 21"/>
                <a:gd name="T9" fmla="*/ 18 h 29"/>
                <a:gd name="T10" fmla="*/ 21 w 21"/>
                <a:gd name="T11" fmla="*/ 10 h 29"/>
                <a:gd name="T12" fmla="*/ 10 w 21"/>
                <a:gd name="T13" fmla="*/ 0 h 29"/>
                <a:gd name="T14" fmla="*/ 10 w 21"/>
                <a:gd name="T15" fmla="*/ 0 h 29"/>
                <a:gd name="T16" fmla="*/ 10 w 21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9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4"/>
                    <a:pt x="4" y="29"/>
                    <a:pt x="10" y="29"/>
                  </a:cubicBezTo>
                  <a:cubicBezTo>
                    <a:pt x="16" y="29"/>
                    <a:pt x="21" y="24"/>
                    <a:pt x="21" y="1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5"/>
                    <a:pt x="16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56512CDE-6037-0BAB-6B88-3730136C00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2" y="5090"/>
              <a:ext cx="64" cy="45"/>
            </a:xfrm>
            <a:custGeom>
              <a:avLst/>
              <a:gdLst>
                <a:gd name="T0" fmla="*/ 19 w 29"/>
                <a:gd name="T1" fmla="*/ 0 h 21"/>
                <a:gd name="T2" fmla="*/ 11 w 29"/>
                <a:gd name="T3" fmla="*/ 0 h 21"/>
                <a:gd name="T4" fmla="*/ 0 w 29"/>
                <a:gd name="T5" fmla="*/ 11 h 21"/>
                <a:gd name="T6" fmla="*/ 11 w 29"/>
                <a:gd name="T7" fmla="*/ 21 h 21"/>
                <a:gd name="T8" fmla="*/ 19 w 29"/>
                <a:gd name="T9" fmla="*/ 21 h 21"/>
                <a:gd name="T10" fmla="*/ 29 w 29"/>
                <a:gd name="T11" fmla="*/ 11 h 21"/>
                <a:gd name="T12" fmla="*/ 19 w 29"/>
                <a:gd name="T13" fmla="*/ 0 h 21"/>
                <a:gd name="T14" fmla="*/ 19 w 29"/>
                <a:gd name="T15" fmla="*/ 0 h 21"/>
                <a:gd name="T16" fmla="*/ 19 w 29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">
                  <a:moveTo>
                    <a:pt x="1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5" y="21"/>
                    <a:pt x="29" y="16"/>
                    <a:pt x="29" y="11"/>
                  </a:cubicBezTo>
                  <a:cubicBezTo>
                    <a:pt x="29" y="5"/>
                    <a:pt x="25" y="0"/>
                    <a:pt x="19" y="0"/>
                  </a:cubicBezTo>
                  <a:close/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DB79CB72-8FB3-0C93-9AAB-8147829E2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3" y="5090"/>
              <a:ext cx="65" cy="45"/>
            </a:xfrm>
            <a:custGeom>
              <a:avLst/>
              <a:gdLst>
                <a:gd name="T0" fmla="*/ 18 w 29"/>
                <a:gd name="T1" fmla="*/ 0 h 21"/>
                <a:gd name="T2" fmla="*/ 11 w 29"/>
                <a:gd name="T3" fmla="*/ 0 h 21"/>
                <a:gd name="T4" fmla="*/ 0 w 29"/>
                <a:gd name="T5" fmla="*/ 11 h 21"/>
                <a:gd name="T6" fmla="*/ 11 w 29"/>
                <a:gd name="T7" fmla="*/ 21 h 21"/>
                <a:gd name="T8" fmla="*/ 18 w 29"/>
                <a:gd name="T9" fmla="*/ 21 h 21"/>
                <a:gd name="T10" fmla="*/ 29 w 29"/>
                <a:gd name="T11" fmla="*/ 11 h 21"/>
                <a:gd name="T12" fmla="*/ 18 w 29"/>
                <a:gd name="T13" fmla="*/ 0 h 21"/>
                <a:gd name="T14" fmla="*/ 18 w 29"/>
                <a:gd name="T15" fmla="*/ 0 h 21"/>
                <a:gd name="T16" fmla="*/ 18 w 29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">
                  <a:moveTo>
                    <a:pt x="1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4" y="21"/>
                    <a:pt x="29" y="16"/>
                    <a:pt x="29" y="11"/>
                  </a:cubicBezTo>
                  <a:cubicBezTo>
                    <a:pt x="29" y="5"/>
                    <a:pt x="24" y="0"/>
                    <a:pt x="18" y="0"/>
                  </a:cubicBezTo>
                  <a:close/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grpFill/>
            <a:ln w="127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E2736D-1F68-1500-37F6-AAEA7870670E}"/>
              </a:ext>
            </a:extLst>
          </p:cNvPr>
          <p:cNvGrpSpPr/>
          <p:nvPr/>
        </p:nvGrpSpPr>
        <p:grpSpPr>
          <a:xfrm>
            <a:off x="7486617" y="2618696"/>
            <a:ext cx="1552007" cy="1549453"/>
            <a:chOff x="8343900" y="6959600"/>
            <a:chExt cx="1933575" cy="18748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89394803-F06A-6F00-966A-E38A2ABAC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50375" y="7927975"/>
              <a:ext cx="927100" cy="906463"/>
            </a:xfrm>
            <a:custGeom>
              <a:avLst/>
              <a:gdLst>
                <a:gd name="T0" fmla="*/ 254 w 262"/>
                <a:gd name="T1" fmla="*/ 0 h 264"/>
                <a:gd name="T2" fmla="*/ 246 w 262"/>
                <a:gd name="T3" fmla="*/ 8 h 264"/>
                <a:gd name="T4" fmla="*/ 246 w 262"/>
                <a:gd name="T5" fmla="*/ 26 h 264"/>
                <a:gd name="T6" fmla="*/ 246 w 262"/>
                <a:gd name="T7" fmla="*/ 26 h 264"/>
                <a:gd name="T8" fmla="*/ 209 w 262"/>
                <a:gd name="T9" fmla="*/ 26 h 264"/>
                <a:gd name="T10" fmla="*/ 201 w 262"/>
                <a:gd name="T11" fmla="*/ 33 h 264"/>
                <a:gd name="T12" fmla="*/ 168 w 262"/>
                <a:gd name="T13" fmla="*/ 112 h 264"/>
                <a:gd name="T14" fmla="*/ 169 w 262"/>
                <a:gd name="T15" fmla="*/ 122 h 264"/>
                <a:gd name="T16" fmla="*/ 196 w 262"/>
                <a:gd name="T17" fmla="*/ 148 h 264"/>
                <a:gd name="T18" fmla="*/ 196 w 262"/>
                <a:gd name="T19" fmla="*/ 149 h 264"/>
                <a:gd name="T20" fmla="*/ 147 w 262"/>
                <a:gd name="T21" fmla="*/ 198 h 264"/>
                <a:gd name="T22" fmla="*/ 146 w 262"/>
                <a:gd name="T23" fmla="*/ 198 h 264"/>
                <a:gd name="T24" fmla="*/ 120 w 262"/>
                <a:gd name="T25" fmla="*/ 171 h 264"/>
                <a:gd name="T26" fmla="*/ 110 w 262"/>
                <a:gd name="T27" fmla="*/ 170 h 264"/>
                <a:gd name="T28" fmla="*/ 31 w 262"/>
                <a:gd name="T29" fmla="*/ 203 h 264"/>
                <a:gd name="T30" fmla="*/ 24 w 262"/>
                <a:gd name="T31" fmla="*/ 211 h 264"/>
                <a:gd name="T32" fmla="*/ 24 w 262"/>
                <a:gd name="T33" fmla="*/ 248 h 264"/>
                <a:gd name="T34" fmla="*/ 24 w 262"/>
                <a:gd name="T35" fmla="*/ 248 h 264"/>
                <a:gd name="T36" fmla="*/ 8 w 262"/>
                <a:gd name="T37" fmla="*/ 248 h 264"/>
                <a:gd name="T38" fmla="*/ 0 w 262"/>
                <a:gd name="T39" fmla="*/ 256 h 264"/>
                <a:gd name="T40" fmla="*/ 8 w 262"/>
                <a:gd name="T41" fmla="*/ 264 h 264"/>
                <a:gd name="T42" fmla="*/ 24 w 262"/>
                <a:gd name="T43" fmla="*/ 264 h 264"/>
                <a:gd name="T44" fmla="*/ 40 w 262"/>
                <a:gd name="T45" fmla="*/ 248 h 264"/>
                <a:gd name="T46" fmla="*/ 40 w 262"/>
                <a:gd name="T47" fmla="*/ 217 h 264"/>
                <a:gd name="T48" fmla="*/ 113 w 262"/>
                <a:gd name="T49" fmla="*/ 187 h 264"/>
                <a:gd name="T50" fmla="*/ 135 w 262"/>
                <a:gd name="T51" fmla="*/ 209 h 264"/>
                <a:gd name="T52" fmla="*/ 158 w 262"/>
                <a:gd name="T53" fmla="*/ 209 h 264"/>
                <a:gd name="T54" fmla="*/ 207 w 262"/>
                <a:gd name="T55" fmla="*/ 160 h 264"/>
                <a:gd name="T56" fmla="*/ 207 w 262"/>
                <a:gd name="T57" fmla="*/ 137 h 264"/>
                <a:gd name="T58" fmla="*/ 185 w 262"/>
                <a:gd name="T59" fmla="*/ 115 h 264"/>
                <a:gd name="T60" fmla="*/ 215 w 262"/>
                <a:gd name="T61" fmla="*/ 42 h 264"/>
                <a:gd name="T62" fmla="*/ 246 w 262"/>
                <a:gd name="T63" fmla="*/ 42 h 264"/>
                <a:gd name="T64" fmla="*/ 262 w 262"/>
                <a:gd name="T65" fmla="*/ 26 h 264"/>
                <a:gd name="T66" fmla="*/ 262 w 262"/>
                <a:gd name="T67" fmla="*/ 8 h 264"/>
                <a:gd name="T68" fmla="*/ 254 w 262"/>
                <a:gd name="T69" fmla="*/ 0 h 264"/>
                <a:gd name="T70" fmla="*/ 254 w 262"/>
                <a:gd name="T71" fmla="*/ 0 h 264"/>
                <a:gd name="T72" fmla="*/ 254 w 262"/>
                <a:gd name="T7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64">
                  <a:moveTo>
                    <a:pt x="254" y="0"/>
                  </a:moveTo>
                  <a:cubicBezTo>
                    <a:pt x="250" y="0"/>
                    <a:pt x="246" y="3"/>
                    <a:pt x="246" y="8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5" y="26"/>
                    <a:pt x="202" y="29"/>
                    <a:pt x="201" y="33"/>
                  </a:cubicBezTo>
                  <a:cubicBezTo>
                    <a:pt x="195" y="61"/>
                    <a:pt x="184" y="88"/>
                    <a:pt x="168" y="112"/>
                  </a:cubicBezTo>
                  <a:cubicBezTo>
                    <a:pt x="166" y="115"/>
                    <a:pt x="167" y="119"/>
                    <a:pt x="169" y="122"/>
                  </a:cubicBezTo>
                  <a:cubicBezTo>
                    <a:pt x="196" y="148"/>
                    <a:pt x="196" y="148"/>
                    <a:pt x="196" y="148"/>
                  </a:cubicBezTo>
                  <a:cubicBezTo>
                    <a:pt x="196" y="148"/>
                    <a:pt x="196" y="149"/>
                    <a:pt x="196" y="149"/>
                  </a:cubicBezTo>
                  <a:cubicBezTo>
                    <a:pt x="147" y="198"/>
                    <a:pt x="147" y="198"/>
                    <a:pt x="147" y="198"/>
                  </a:cubicBezTo>
                  <a:cubicBezTo>
                    <a:pt x="147" y="198"/>
                    <a:pt x="146" y="198"/>
                    <a:pt x="146" y="198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7" y="169"/>
                    <a:pt x="113" y="168"/>
                    <a:pt x="110" y="170"/>
                  </a:cubicBezTo>
                  <a:cubicBezTo>
                    <a:pt x="86" y="186"/>
                    <a:pt x="59" y="197"/>
                    <a:pt x="31" y="203"/>
                  </a:cubicBezTo>
                  <a:cubicBezTo>
                    <a:pt x="27" y="204"/>
                    <a:pt x="24" y="207"/>
                    <a:pt x="24" y="211"/>
                  </a:cubicBezTo>
                  <a:cubicBezTo>
                    <a:pt x="24" y="248"/>
                    <a:pt x="24" y="248"/>
                    <a:pt x="24" y="248"/>
                  </a:cubicBezTo>
                  <a:cubicBezTo>
                    <a:pt x="24" y="248"/>
                    <a:pt x="24" y="248"/>
                    <a:pt x="24" y="248"/>
                  </a:cubicBez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52"/>
                    <a:pt x="0" y="256"/>
                  </a:cubicBezTo>
                  <a:cubicBezTo>
                    <a:pt x="0" y="261"/>
                    <a:pt x="4" y="264"/>
                    <a:pt x="8" y="264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33" y="264"/>
                    <a:pt x="40" y="257"/>
                    <a:pt x="40" y="248"/>
                  </a:cubicBezTo>
                  <a:cubicBezTo>
                    <a:pt x="40" y="217"/>
                    <a:pt x="40" y="217"/>
                    <a:pt x="40" y="217"/>
                  </a:cubicBezTo>
                  <a:cubicBezTo>
                    <a:pt x="66" y="212"/>
                    <a:pt x="91" y="201"/>
                    <a:pt x="113" y="187"/>
                  </a:cubicBezTo>
                  <a:cubicBezTo>
                    <a:pt x="135" y="209"/>
                    <a:pt x="135" y="209"/>
                    <a:pt x="135" y="209"/>
                  </a:cubicBezTo>
                  <a:cubicBezTo>
                    <a:pt x="141" y="215"/>
                    <a:pt x="152" y="215"/>
                    <a:pt x="158" y="209"/>
                  </a:cubicBezTo>
                  <a:cubicBezTo>
                    <a:pt x="207" y="160"/>
                    <a:pt x="207" y="160"/>
                    <a:pt x="207" y="160"/>
                  </a:cubicBezTo>
                  <a:cubicBezTo>
                    <a:pt x="213" y="154"/>
                    <a:pt x="213" y="143"/>
                    <a:pt x="207" y="137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99" y="93"/>
                    <a:pt x="210" y="68"/>
                    <a:pt x="215" y="42"/>
                  </a:cubicBezTo>
                  <a:cubicBezTo>
                    <a:pt x="246" y="42"/>
                    <a:pt x="246" y="42"/>
                    <a:pt x="246" y="42"/>
                  </a:cubicBezTo>
                  <a:cubicBezTo>
                    <a:pt x="255" y="42"/>
                    <a:pt x="262" y="35"/>
                    <a:pt x="262" y="26"/>
                  </a:cubicBezTo>
                  <a:cubicBezTo>
                    <a:pt x="262" y="8"/>
                    <a:pt x="262" y="8"/>
                    <a:pt x="262" y="8"/>
                  </a:cubicBezTo>
                  <a:cubicBezTo>
                    <a:pt x="262" y="3"/>
                    <a:pt x="259" y="0"/>
                    <a:pt x="254" y="0"/>
                  </a:cubicBezTo>
                  <a:close/>
                  <a:moveTo>
                    <a:pt x="254" y="0"/>
                  </a:move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5DFD884E-F68B-7350-9C91-A1997EF8A5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3900" y="6959600"/>
              <a:ext cx="1933575" cy="1874838"/>
            </a:xfrm>
            <a:custGeom>
              <a:avLst/>
              <a:gdLst>
                <a:gd name="T0" fmla="*/ 499 w 546"/>
                <a:gd name="T1" fmla="*/ 222 h 546"/>
                <a:gd name="T2" fmla="*/ 491 w 546"/>
                <a:gd name="T3" fmla="*/ 128 h 546"/>
                <a:gd name="T4" fmla="*/ 491 w 546"/>
                <a:gd name="T5" fmla="*/ 105 h 546"/>
                <a:gd name="T6" fmla="*/ 419 w 546"/>
                <a:gd name="T7" fmla="*/ 56 h 546"/>
                <a:gd name="T8" fmla="*/ 324 w 546"/>
                <a:gd name="T9" fmla="*/ 47 h 546"/>
                <a:gd name="T10" fmla="*/ 308 w 546"/>
                <a:gd name="T11" fmla="*/ 0 h 546"/>
                <a:gd name="T12" fmla="*/ 222 w 546"/>
                <a:gd name="T13" fmla="*/ 16 h 546"/>
                <a:gd name="T14" fmla="*/ 150 w 546"/>
                <a:gd name="T15" fmla="*/ 78 h 546"/>
                <a:gd name="T16" fmla="*/ 105 w 546"/>
                <a:gd name="T17" fmla="*/ 56 h 546"/>
                <a:gd name="T18" fmla="*/ 56 w 546"/>
                <a:gd name="T19" fmla="*/ 128 h 546"/>
                <a:gd name="T20" fmla="*/ 47 w 546"/>
                <a:gd name="T21" fmla="*/ 222 h 546"/>
                <a:gd name="T22" fmla="*/ 0 w 546"/>
                <a:gd name="T23" fmla="*/ 239 h 546"/>
                <a:gd name="T24" fmla="*/ 16 w 546"/>
                <a:gd name="T25" fmla="*/ 324 h 546"/>
                <a:gd name="T26" fmla="*/ 78 w 546"/>
                <a:gd name="T27" fmla="*/ 397 h 546"/>
                <a:gd name="T28" fmla="*/ 56 w 546"/>
                <a:gd name="T29" fmla="*/ 442 h 546"/>
                <a:gd name="T30" fmla="*/ 128 w 546"/>
                <a:gd name="T31" fmla="*/ 491 h 546"/>
                <a:gd name="T32" fmla="*/ 222 w 546"/>
                <a:gd name="T33" fmla="*/ 499 h 546"/>
                <a:gd name="T34" fmla="*/ 239 w 546"/>
                <a:gd name="T35" fmla="*/ 546 h 546"/>
                <a:gd name="T36" fmla="*/ 263 w 546"/>
                <a:gd name="T37" fmla="*/ 538 h 546"/>
                <a:gd name="T38" fmla="*/ 239 w 546"/>
                <a:gd name="T39" fmla="*/ 530 h 546"/>
                <a:gd name="T40" fmla="*/ 238 w 546"/>
                <a:gd name="T41" fmla="*/ 493 h 546"/>
                <a:gd name="T42" fmla="*/ 153 w 546"/>
                <a:gd name="T43" fmla="*/ 452 h 546"/>
                <a:gd name="T44" fmla="*/ 116 w 546"/>
                <a:gd name="T45" fmla="*/ 480 h 546"/>
                <a:gd name="T46" fmla="*/ 67 w 546"/>
                <a:gd name="T47" fmla="*/ 431 h 546"/>
                <a:gd name="T48" fmla="*/ 94 w 546"/>
                <a:gd name="T49" fmla="*/ 404 h 546"/>
                <a:gd name="T50" fmla="*/ 62 w 546"/>
                <a:gd name="T51" fmla="*/ 315 h 546"/>
                <a:gd name="T52" fmla="*/ 16 w 546"/>
                <a:gd name="T53" fmla="*/ 308 h 546"/>
                <a:gd name="T54" fmla="*/ 16 w 546"/>
                <a:gd name="T55" fmla="*/ 239 h 546"/>
                <a:gd name="T56" fmla="*/ 54 w 546"/>
                <a:gd name="T57" fmla="*/ 238 h 546"/>
                <a:gd name="T58" fmla="*/ 95 w 546"/>
                <a:gd name="T59" fmla="*/ 153 h 546"/>
                <a:gd name="T60" fmla="*/ 67 w 546"/>
                <a:gd name="T61" fmla="*/ 116 h 546"/>
                <a:gd name="T62" fmla="*/ 116 w 546"/>
                <a:gd name="T63" fmla="*/ 67 h 546"/>
                <a:gd name="T64" fmla="*/ 143 w 546"/>
                <a:gd name="T65" fmla="*/ 94 h 546"/>
                <a:gd name="T66" fmla="*/ 232 w 546"/>
                <a:gd name="T67" fmla="*/ 62 h 546"/>
                <a:gd name="T68" fmla="*/ 238 w 546"/>
                <a:gd name="T69" fmla="*/ 16 h 546"/>
                <a:gd name="T70" fmla="*/ 308 w 546"/>
                <a:gd name="T71" fmla="*/ 16 h 546"/>
                <a:gd name="T72" fmla="*/ 308 w 546"/>
                <a:gd name="T73" fmla="*/ 54 h 546"/>
                <a:gd name="T74" fmla="*/ 394 w 546"/>
                <a:gd name="T75" fmla="*/ 95 h 546"/>
                <a:gd name="T76" fmla="*/ 430 w 546"/>
                <a:gd name="T77" fmla="*/ 67 h 546"/>
                <a:gd name="T78" fmla="*/ 480 w 546"/>
                <a:gd name="T79" fmla="*/ 116 h 546"/>
                <a:gd name="T80" fmla="*/ 453 w 546"/>
                <a:gd name="T81" fmla="*/ 143 h 546"/>
                <a:gd name="T82" fmla="*/ 485 w 546"/>
                <a:gd name="T83" fmla="*/ 232 h 546"/>
                <a:gd name="T84" fmla="*/ 530 w 546"/>
                <a:gd name="T85" fmla="*/ 238 h 546"/>
                <a:gd name="T86" fmla="*/ 530 w 546"/>
                <a:gd name="T87" fmla="*/ 253 h 546"/>
                <a:gd name="T88" fmla="*/ 546 w 546"/>
                <a:gd name="T89" fmla="*/ 253 h 546"/>
                <a:gd name="T90" fmla="*/ 530 w 546"/>
                <a:gd name="T91" fmla="*/ 222 h 546"/>
                <a:gd name="T92" fmla="*/ 530 w 546"/>
                <a:gd name="T93" fmla="*/ 22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6" h="546">
                  <a:moveTo>
                    <a:pt x="530" y="222"/>
                  </a:moveTo>
                  <a:cubicBezTo>
                    <a:pt x="499" y="222"/>
                    <a:pt x="499" y="222"/>
                    <a:pt x="499" y="222"/>
                  </a:cubicBezTo>
                  <a:cubicBezTo>
                    <a:pt x="494" y="197"/>
                    <a:pt x="483" y="172"/>
                    <a:pt x="469" y="150"/>
                  </a:cubicBezTo>
                  <a:cubicBezTo>
                    <a:pt x="491" y="128"/>
                    <a:pt x="491" y="128"/>
                    <a:pt x="491" y="128"/>
                  </a:cubicBezTo>
                  <a:cubicBezTo>
                    <a:pt x="494" y="125"/>
                    <a:pt x="496" y="121"/>
                    <a:pt x="496" y="116"/>
                  </a:cubicBezTo>
                  <a:cubicBezTo>
                    <a:pt x="496" y="112"/>
                    <a:pt x="494" y="108"/>
                    <a:pt x="491" y="105"/>
                  </a:cubicBezTo>
                  <a:cubicBezTo>
                    <a:pt x="442" y="56"/>
                    <a:pt x="442" y="56"/>
                    <a:pt x="442" y="56"/>
                  </a:cubicBezTo>
                  <a:cubicBezTo>
                    <a:pt x="436" y="49"/>
                    <a:pt x="425" y="49"/>
                    <a:pt x="419" y="56"/>
                  </a:cubicBezTo>
                  <a:cubicBezTo>
                    <a:pt x="397" y="78"/>
                    <a:pt x="397" y="78"/>
                    <a:pt x="397" y="78"/>
                  </a:cubicBezTo>
                  <a:cubicBezTo>
                    <a:pt x="375" y="63"/>
                    <a:pt x="350" y="53"/>
                    <a:pt x="324" y="47"/>
                  </a:cubicBezTo>
                  <a:cubicBezTo>
                    <a:pt x="324" y="16"/>
                    <a:pt x="324" y="16"/>
                    <a:pt x="324" y="16"/>
                  </a:cubicBezTo>
                  <a:cubicBezTo>
                    <a:pt x="324" y="8"/>
                    <a:pt x="317" y="0"/>
                    <a:pt x="30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0" y="0"/>
                    <a:pt x="222" y="8"/>
                    <a:pt x="222" y="16"/>
                  </a:cubicBezTo>
                  <a:cubicBezTo>
                    <a:pt x="222" y="47"/>
                    <a:pt x="222" y="47"/>
                    <a:pt x="222" y="47"/>
                  </a:cubicBezTo>
                  <a:cubicBezTo>
                    <a:pt x="197" y="53"/>
                    <a:pt x="172" y="63"/>
                    <a:pt x="150" y="78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1" y="49"/>
                    <a:pt x="111" y="49"/>
                    <a:pt x="105" y="56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11"/>
                    <a:pt x="49" y="121"/>
                    <a:pt x="56" y="128"/>
                  </a:cubicBezTo>
                  <a:cubicBezTo>
                    <a:pt x="78" y="150"/>
                    <a:pt x="78" y="150"/>
                    <a:pt x="78" y="150"/>
                  </a:cubicBezTo>
                  <a:cubicBezTo>
                    <a:pt x="63" y="172"/>
                    <a:pt x="53" y="197"/>
                    <a:pt x="47" y="222"/>
                  </a:cubicBezTo>
                  <a:cubicBezTo>
                    <a:pt x="16" y="222"/>
                    <a:pt x="16" y="222"/>
                    <a:pt x="16" y="222"/>
                  </a:cubicBezTo>
                  <a:cubicBezTo>
                    <a:pt x="8" y="222"/>
                    <a:pt x="0" y="230"/>
                    <a:pt x="0" y="239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17"/>
                    <a:pt x="8" y="324"/>
                    <a:pt x="16" y="324"/>
                  </a:cubicBezTo>
                  <a:cubicBezTo>
                    <a:pt x="47" y="324"/>
                    <a:pt x="47" y="324"/>
                    <a:pt x="47" y="324"/>
                  </a:cubicBezTo>
                  <a:cubicBezTo>
                    <a:pt x="53" y="350"/>
                    <a:pt x="63" y="375"/>
                    <a:pt x="78" y="397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49" y="425"/>
                    <a:pt x="49" y="436"/>
                    <a:pt x="56" y="442"/>
                  </a:cubicBezTo>
                  <a:cubicBezTo>
                    <a:pt x="105" y="491"/>
                    <a:pt x="105" y="491"/>
                    <a:pt x="105" y="491"/>
                  </a:cubicBezTo>
                  <a:cubicBezTo>
                    <a:pt x="111" y="497"/>
                    <a:pt x="121" y="497"/>
                    <a:pt x="128" y="491"/>
                  </a:cubicBezTo>
                  <a:cubicBezTo>
                    <a:pt x="150" y="469"/>
                    <a:pt x="150" y="469"/>
                    <a:pt x="150" y="469"/>
                  </a:cubicBezTo>
                  <a:cubicBezTo>
                    <a:pt x="172" y="483"/>
                    <a:pt x="197" y="494"/>
                    <a:pt x="222" y="499"/>
                  </a:cubicBezTo>
                  <a:cubicBezTo>
                    <a:pt x="222" y="530"/>
                    <a:pt x="222" y="530"/>
                    <a:pt x="222" y="530"/>
                  </a:cubicBezTo>
                  <a:cubicBezTo>
                    <a:pt x="222" y="539"/>
                    <a:pt x="230" y="546"/>
                    <a:pt x="239" y="546"/>
                  </a:cubicBezTo>
                  <a:cubicBezTo>
                    <a:pt x="255" y="546"/>
                    <a:pt x="255" y="546"/>
                    <a:pt x="255" y="546"/>
                  </a:cubicBezTo>
                  <a:cubicBezTo>
                    <a:pt x="260" y="546"/>
                    <a:pt x="263" y="543"/>
                    <a:pt x="263" y="538"/>
                  </a:cubicBezTo>
                  <a:cubicBezTo>
                    <a:pt x="263" y="534"/>
                    <a:pt x="260" y="530"/>
                    <a:pt x="255" y="530"/>
                  </a:cubicBezTo>
                  <a:cubicBezTo>
                    <a:pt x="239" y="530"/>
                    <a:pt x="239" y="530"/>
                    <a:pt x="239" y="530"/>
                  </a:cubicBezTo>
                  <a:cubicBezTo>
                    <a:pt x="239" y="530"/>
                    <a:pt x="238" y="530"/>
                    <a:pt x="238" y="530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38" y="489"/>
                    <a:pt x="236" y="486"/>
                    <a:pt x="232" y="485"/>
                  </a:cubicBezTo>
                  <a:cubicBezTo>
                    <a:pt x="204" y="479"/>
                    <a:pt x="177" y="468"/>
                    <a:pt x="153" y="452"/>
                  </a:cubicBezTo>
                  <a:cubicBezTo>
                    <a:pt x="150" y="450"/>
                    <a:pt x="146" y="451"/>
                    <a:pt x="143" y="453"/>
                  </a:cubicBezTo>
                  <a:cubicBezTo>
                    <a:pt x="116" y="480"/>
                    <a:pt x="116" y="480"/>
                    <a:pt x="116" y="480"/>
                  </a:cubicBezTo>
                  <a:cubicBezTo>
                    <a:pt x="116" y="480"/>
                    <a:pt x="116" y="480"/>
                    <a:pt x="116" y="480"/>
                  </a:cubicBezTo>
                  <a:cubicBezTo>
                    <a:pt x="67" y="431"/>
                    <a:pt x="67" y="431"/>
                    <a:pt x="67" y="431"/>
                  </a:cubicBezTo>
                  <a:cubicBezTo>
                    <a:pt x="67" y="431"/>
                    <a:pt x="67" y="430"/>
                    <a:pt x="67" y="430"/>
                  </a:cubicBezTo>
                  <a:cubicBezTo>
                    <a:pt x="94" y="404"/>
                    <a:pt x="94" y="404"/>
                    <a:pt x="94" y="404"/>
                  </a:cubicBezTo>
                  <a:cubicBezTo>
                    <a:pt x="96" y="401"/>
                    <a:pt x="97" y="397"/>
                    <a:pt x="95" y="394"/>
                  </a:cubicBezTo>
                  <a:cubicBezTo>
                    <a:pt x="78" y="370"/>
                    <a:pt x="67" y="343"/>
                    <a:pt x="62" y="315"/>
                  </a:cubicBezTo>
                  <a:cubicBezTo>
                    <a:pt x="61" y="311"/>
                    <a:pt x="58" y="308"/>
                    <a:pt x="54" y="308"/>
                  </a:cubicBezTo>
                  <a:cubicBezTo>
                    <a:pt x="16" y="308"/>
                    <a:pt x="16" y="308"/>
                    <a:pt x="16" y="308"/>
                  </a:cubicBezTo>
                  <a:cubicBezTo>
                    <a:pt x="16" y="308"/>
                    <a:pt x="16" y="308"/>
                    <a:pt x="16" y="308"/>
                  </a:cubicBezTo>
                  <a:cubicBezTo>
                    <a:pt x="16" y="239"/>
                    <a:pt x="16" y="239"/>
                    <a:pt x="16" y="239"/>
                  </a:cubicBezTo>
                  <a:cubicBezTo>
                    <a:pt x="16" y="239"/>
                    <a:pt x="16" y="238"/>
                    <a:pt x="16" y="238"/>
                  </a:cubicBezTo>
                  <a:cubicBezTo>
                    <a:pt x="54" y="238"/>
                    <a:pt x="54" y="238"/>
                    <a:pt x="54" y="238"/>
                  </a:cubicBezTo>
                  <a:cubicBezTo>
                    <a:pt x="58" y="238"/>
                    <a:pt x="61" y="236"/>
                    <a:pt x="62" y="232"/>
                  </a:cubicBezTo>
                  <a:cubicBezTo>
                    <a:pt x="67" y="204"/>
                    <a:pt x="78" y="177"/>
                    <a:pt x="95" y="153"/>
                  </a:cubicBezTo>
                  <a:cubicBezTo>
                    <a:pt x="97" y="150"/>
                    <a:pt x="96" y="146"/>
                    <a:pt x="94" y="143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43" y="94"/>
                    <a:pt x="143" y="94"/>
                    <a:pt x="143" y="94"/>
                  </a:cubicBezTo>
                  <a:cubicBezTo>
                    <a:pt x="146" y="96"/>
                    <a:pt x="150" y="97"/>
                    <a:pt x="153" y="95"/>
                  </a:cubicBezTo>
                  <a:cubicBezTo>
                    <a:pt x="177" y="78"/>
                    <a:pt x="204" y="67"/>
                    <a:pt x="232" y="62"/>
                  </a:cubicBezTo>
                  <a:cubicBezTo>
                    <a:pt x="236" y="61"/>
                    <a:pt x="238" y="58"/>
                    <a:pt x="238" y="54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38" y="16"/>
                    <a:pt x="239" y="16"/>
                    <a:pt x="239" y="16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08" y="54"/>
                    <a:pt x="308" y="54"/>
                    <a:pt x="308" y="54"/>
                  </a:cubicBezTo>
                  <a:cubicBezTo>
                    <a:pt x="308" y="58"/>
                    <a:pt x="311" y="61"/>
                    <a:pt x="315" y="62"/>
                  </a:cubicBezTo>
                  <a:cubicBezTo>
                    <a:pt x="343" y="67"/>
                    <a:pt x="370" y="78"/>
                    <a:pt x="394" y="95"/>
                  </a:cubicBezTo>
                  <a:cubicBezTo>
                    <a:pt x="397" y="97"/>
                    <a:pt x="401" y="96"/>
                    <a:pt x="404" y="94"/>
                  </a:cubicBezTo>
                  <a:cubicBezTo>
                    <a:pt x="430" y="67"/>
                    <a:pt x="430" y="67"/>
                    <a:pt x="430" y="67"/>
                  </a:cubicBezTo>
                  <a:cubicBezTo>
                    <a:pt x="430" y="67"/>
                    <a:pt x="431" y="67"/>
                    <a:pt x="431" y="67"/>
                  </a:cubicBezTo>
                  <a:cubicBezTo>
                    <a:pt x="480" y="116"/>
                    <a:pt x="480" y="116"/>
                    <a:pt x="480" y="116"/>
                  </a:cubicBezTo>
                  <a:cubicBezTo>
                    <a:pt x="480" y="116"/>
                    <a:pt x="480" y="116"/>
                    <a:pt x="480" y="116"/>
                  </a:cubicBezTo>
                  <a:cubicBezTo>
                    <a:pt x="453" y="143"/>
                    <a:pt x="453" y="143"/>
                    <a:pt x="453" y="143"/>
                  </a:cubicBezTo>
                  <a:cubicBezTo>
                    <a:pt x="451" y="146"/>
                    <a:pt x="450" y="150"/>
                    <a:pt x="452" y="153"/>
                  </a:cubicBezTo>
                  <a:cubicBezTo>
                    <a:pt x="468" y="177"/>
                    <a:pt x="479" y="204"/>
                    <a:pt x="485" y="232"/>
                  </a:cubicBezTo>
                  <a:cubicBezTo>
                    <a:pt x="486" y="236"/>
                    <a:pt x="489" y="238"/>
                    <a:pt x="493" y="238"/>
                  </a:cubicBezTo>
                  <a:cubicBezTo>
                    <a:pt x="530" y="238"/>
                    <a:pt x="530" y="238"/>
                    <a:pt x="530" y="238"/>
                  </a:cubicBezTo>
                  <a:cubicBezTo>
                    <a:pt x="530" y="238"/>
                    <a:pt x="530" y="239"/>
                    <a:pt x="530" y="239"/>
                  </a:cubicBezTo>
                  <a:cubicBezTo>
                    <a:pt x="530" y="253"/>
                    <a:pt x="530" y="253"/>
                    <a:pt x="530" y="253"/>
                  </a:cubicBezTo>
                  <a:cubicBezTo>
                    <a:pt x="530" y="257"/>
                    <a:pt x="534" y="261"/>
                    <a:pt x="538" y="261"/>
                  </a:cubicBezTo>
                  <a:cubicBezTo>
                    <a:pt x="543" y="261"/>
                    <a:pt x="546" y="257"/>
                    <a:pt x="546" y="253"/>
                  </a:cubicBezTo>
                  <a:cubicBezTo>
                    <a:pt x="546" y="239"/>
                    <a:pt x="546" y="239"/>
                    <a:pt x="546" y="239"/>
                  </a:cubicBezTo>
                  <a:cubicBezTo>
                    <a:pt x="546" y="230"/>
                    <a:pt x="539" y="222"/>
                    <a:pt x="530" y="222"/>
                  </a:cubicBezTo>
                  <a:close/>
                  <a:moveTo>
                    <a:pt x="530" y="222"/>
                  </a:moveTo>
                  <a:cubicBezTo>
                    <a:pt x="530" y="222"/>
                    <a:pt x="530" y="222"/>
                    <a:pt x="530" y="222"/>
                  </a:cubicBezTo>
                </a:path>
              </a:pathLst>
            </a:custGeom>
            <a:solidFill>
              <a:schemeClr val="accent3"/>
            </a:solidFill>
            <a:ln w="22225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276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23" name="Parallelogram 15">
            <a:extLst>
              <a:ext uri="{FF2B5EF4-FFF2-40B4-BE49-F238E27FC236}">
                <a16:creationId xmlns:a16="http://schemas.microsoft.com/office/drawing/2014/main" id="{BA130161-DE1F-9A1E-AE1E-7582B0E86625}"/>
              </a:ext>
            </a:extLst>
          </p:cNvPr>
          <p:cNvSpPr/>
          <p:nvPr/>
        </p:nvSpPr>
        <p:spPr>
          <a:xfrm flipH="1">
            <a:off x="1485798" y="2717631"/>
            <a:ext cx="852838" cy="806774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D6179632-40D6-E8A7-A174-80EBA0E054B8}"/>
              </a:ext>
            </a:extLst>
          </p:cNvPr>
          <p:cNvSpPr txBox="1"/>
          <p:nvPr/>
        </p:nvSpPr>
        <p:spPr>
          <a:xfrm>
            <a:off x="157234" y="1103757"/>
            <a:ext cx="10392266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GB" b="1">
                <a:solidFill>
                  <a:srgbClr val="04276E"/>
                </a:solidFill>
                <a:latin typeface="Calibri"/>
                <a:ea typeface="Calibri"/>
                <a:cs typeface="Calibri"/>
              </a:rPr>
              <a:t>EU internal energy market saves consumers </a:t>
            </a:r>
            <a:r>
              <a:rPr lang="en-GB" b="1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€32 </a:t>
            </a:r>
            <a:r>
              <a:rPr lang="en-GB" b="1">
                <a:solidFill>
                  <a:srgbClr val="04276E"/>
                </a:solidFill>
                <a:latin typeface="Calibri"/>
                <a:ea typeface="Calibri"/>
                <a:cs typeface="Calibri"/>
              </a:rPr>
              <a:t>billion in Day Ahead alone</a:t>
            </a:r>
          </a:p>
        </p:txBody>
      </p:sp>
    </p:spTree>
    <p:extLst>
      <p:ext uri="{BB962C8B-B14F-4D97-AF65-F5344CB8AC3E}">
        <p14:creationId xmlns:p14="http://schemas.microsoft.com/office/powerpoint/2010/main" val="415379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D91B2-993B-0614-C3CC-6316A6B31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EAA400-AD45-BC46-5DBA-0F28ED7B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latin typeface="Calibri"/>
                <a:ea typeface="Calibri"/>
                <a:cs typeface="Calibri"/>
              </a:rPr>
              <a:t> </a:t>
            </a:r>
            <a:r>
              <a:rPr lang="en-GB" sz="3200">
                <a:latin typeface="Segoe UI"/>
                <a:ea typeface="Calibri"/>
                <a:cs typeface="Segoe UI"/>
              </a:rPr>
              <a:t>Future challenges on governance</a:t>
            </a:r>
            <a:endParaRPr lang="en-US"/>
          </a:p>
        </p:txBody>
      </p:sp>
      <p:sp>
        <p:nvSpPr>
          <p:cNvPr id="33" name="フリーフォーム 15">
            <a:extLst>
              <a:ext uri="{FF2B5EF4-FFF2-40B4-BE49-F238E27FC236}">
                <a16:creationId xmlns:a16="http://schemas.microsoft.com/office/drawing/2014/main" id="{DEE73888-C007-7A60-C5C8-F6AAD48FFDC7}"/>
              </a:ext>
            </a:extLst>
          </p:cNvPr>
          <p:cNvSpPr/>
          <p:nvPr/>
        </p:nvSpPr>
        <p:spPr bwMode="gray">
          <a:xfrm>
            <a:off x="623371" y="4038677"/>
            <a:ext cx="10679544" cy="1329680"/>
          </a:xfrm>
          <a:custGeom>
            <a:avLst/>
            <a:gdLst>
              <a:gd name="connsiteX0" fmla="*/ 504000 w 8748000"/>
              <a:gd name="connsiteY0" fmla="*/ 0 h 1008000"/>
              <a:gd name="connsiteX1" fmla="*/ 519058 w 8748000"/>
              <a:gd name="connsiteY1" fmla="*/ 1518 h 1008000"/>
              <a:gd name="connsiteX2" fmla="*/ 519058 w 8748000"/>
              <a:gd name="connsiteY2" fmla="*/ 0 h 1008000"/>
              <a:gd name="connsiteX3" fmla="*/ 8251258 w 8748000"/>
              <a:gd name="connsiteY3" fmla="*/ 0 h 1008000"/>
              <a:gd name="connsiteX4" fmla="*/ 8745019 w 8748000"/>
              <a:gd name="connsiteY4" fmla="*/ 402426 h 1008000"/>
              <a:gd name="connsiteX5" fmla="*/ 8748000 w 8748000"/>
              <a:gd name="connsiteY5" fmla="*/ 432000 h 1008000"/>
              <a:gd name="connsiteX6" fmla="*/ 1000742 w 8748000"/>
              <a:gd name="connsiteY6" fmla="*/ 432000 h 1008000"/>
              <a:gd name="connsiteX7" fmla="*/ 1008000 w 8748000"/>
              <a:gd name="connsiteY7" fmla="*/ 504000 h 1008000"/>
              <a:gd name="connsiteX8" fmla="*/ 504000 w 8748000"/>
              <a:gd name="connsiteY8" fmla="*/ 1008000 h 1008000"/>
              <a:gd name="connsiteX9" fmla="*/ 0 w 8748000"/>
              <a:gd name="connsiteY9" fmla="*/ 504000 h 1008000"/>
              <a:gd name="connsiteX10" fmla="*/ 504000 w 8748000"/>
              <a:gd name="connsiteY10" fmla="*/ 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48000" h="1008000">
                <a:moveTo>
                  <a:pt x="504000" y="0"/>
                </a:moveTo>
                <a:lnTo>
                  <a:pt x="519058" y="1518"/>
                </a:lnTo>
                <a:lnTo>
                  <a:pt x="519058" y="0"/>
                </a:lnTo>
                <a:lnTo>
                  <a:pt x="8251258" y="0"/>
                </a:lnTo>
                <a:cubicBezTo>
                  <a:pt x="8494816" y="0"/>
                  <a:pt x="8698022" y="172762"/>
                  <a:pt x="8745019" y="402426"/>
                </a:cubicBezTo>
                <a:lnTo>
                  <a:pt x="8748000" y="432000"/>
                </a:lnTo>
                <a:lnTo>
                  <a:pt x="1000742" y="432000"/>
                </a:lnTo>
                <a:lnTo>
                  <a:pt x="1008000" y="504000"/>
                </a:lnTo>
                <a:cubicBezTo>
                  <a:pt x="1008000" y="782352"/>
                  <a:pt x="782352" y="1008000"/>
                  <a:pt x="504000" y="1008000"/>
                </a:cubicBezTo>
                <a:cubicBezTo>
                  <a:pt x="225648" y="1008000"/>
                  <a:pt x="0" y="782352"/>
                  <a:pt x="0" y="504000"/>
                </a:cubicBezTo>
                <a:cubicBezTo>
                  <a:pt x="0" y="225648"/>
                  <a:pt x="225648" y="0"/>
                  <a:pt x="504000" y="0"/>
                </a:cubicBezTo>
                <a:close/>
              </a:path>
            </a:pathLst>
          </a:custGeom>
          <a:solidFill>
            <a:schemeClr val="accent2"/>
          </a:solidFill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56000" tIns="0" rIns="0" bIns="43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9875" indent="-269875" defTabSz="685800">
              <a:defRPr/>
            </a:pPr>
            <a:r>
              <a:rPr kumimoji="1" lang="en-US" altLang="ja-JP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altLang="ja-JP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         Regulatory framework to foster the implementation  </a:t>
            </a:r>
          </a:p>
        </p:txBody>
      </p:sp>
      <p:sp>
        <p:nvSpPr>
          <p:cNvPr id="40" name="正方形/長方形 23">
            <a:extLst>
              <a:ext uri="{FF2B5EF4-FFF2-40B4-BE49-F238E27FC236}">
                <a16:creationId xmlns:a16="http://schemas.microsoft.com/office/drawing/2014/main" id="{C95BEC81-50AE-2DC4-B296-0EF878412FF3}"/>
              </a:ext>
            </a:extLst>
          </p:cNvPr>
          <p:cNvSpPr/>
          <p:nvPr/>
        </p:nvSpPr>
        <p:spPr bwMode="gray">
          <a:xfrm>
            <a:off x="1853935" y="4363216"/>
            <a:ext cx="9385346" cy="2656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Clear regulation, smooth regulatory decision process with the engagement of all concerned parties are the factors for successful and timely implementation.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Implementation timelines are influenced by regulatory developments, methodological maturity, stakeholder alignment and technical feasibility – these are not sufficiently taken into consideration so far.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A comprehensive assessment of the factors influencing implementation timelines would help to define robust deadline. </a:t>
            </a:r>
            <a:b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</a:br>
            <a:endParaRPr kumimoji="1" lang="en-US" altLang="ja-JP" sz="12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Hexagon 1">
            <a:hlinkClick r:id="" action="ppaction://noaction"/>
            <a:extLst>
              <a:ext uri="{FF2B5EF4-FFF2-40B4-BE49-F238E27FC236}">
                <a16:creationId xmlns:a16="http://schemas.microsoft.com/office/drawing/2014/main" id="{027D8FE6-61C6-1E61-F5E2-77C839D10F12}"/>
              </a:ext>
            </a:extLst>
          </p:cNvPr>
          <p:cNvSpPr/>
          <p:nvPr/>
        </p:nvSpPr>
        <p:spPr>
          <a:xfrm>
            <a:off x="11676183" y="100485"/>
            <a:ext cx="288000" cy="252000"/>
          </a:xfrm>
          <a:prstGeom prst="hexagon">
            <a:avLst/>
          </a:prstGeom>
          <a:solidFill>
            <a:srgbClr val="EC6602"/>
          </a:solidFill>
          <a:ln w="28575" cap="flat" cmpd="sng" algn="ctr">
            <a:solidFill>
              <a:srgbClr val="0F218B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PA-iśḻïḓe">
            <a:extLst>
              <a:ext uri="{FF2B5EF4-FFF2-40B4-BE49-F238E27FC236}">
                <a16:creationId xmlns:a16="http://schemas.microsoft.com/office/drawing/2014/main" id="{D0AAA8BF-58AF-ED5A-CD48-51B99A414571}"/>
              </a:ext>
            </a:extLst>
          </p:cNvPr>
          <p:cNvSpPr/>
          <p:nvPr/>
        </p:nvSpPr>
        <p:spPr bwMode="auto">
          <a:xfrm>
            <a:off x="997343" y="4453329"/>
            <a:ext cx="482620" cy="482620"/>
          </a:xfrm>
          <a:custGeom>
            <a:avLst/>
            <a:gdLst>
              <a:gd name="connsiteX0" fmla="*/ 69646 w 508000"/>
              <a:gd name="connsiteY0" fmla="*/ 394096 h 478080"/>
              <a:gd name="connsiteX1" fmla="*/ 438355 w 508000"/>
              <a:gd name="connsiteY1" fmla="*/ 394096 h 478080"/>
              <a:gd name="connsiteX2" fmla="*/ 438355 w 508000"/>
              <a:gd name="connsiteY2" fmla="*/ 422773 h 478080"/>
              <a:gd name="connsiteX3" fmla="*/ 473178 w 508000"/>
              <a:gd name="connsiteY3" fmla="*/ 422773 h 478080"/>
              <a:gd name="connsiteX4" fmla="*/ 473178 w 508000"/>
              <a:gd name="connsiteY4" fmla="*/ 447354 h 478080"/>
              <a:gd name="connsiteX5" fmla="*/ 497758 w 508000"/>
              <a:gd name="connsiteY5" fmla="*/ 447354 h 478080"/>
              <a:gd name="connsiteX6" fmla="*/ 497758 w 508000"/>
              <a:gd name="connsiteY6" fmla="*/ 478080 h 478080"/>
              <a:gd name="connsiteX7" fmla="*/ 14339 w 508000"/>
              <a:gd name="connsiteY7" fmla="*/ 478080 h 478080"/>
              <a:gd name="connsiteX8" fmla="*/ 14339 w 508000"/>
              <a:gd name="connsiteY8" fmla="*/ 447354 h 478080"/>
              <a:gd name="connsiteX9" fmla="*/ 38920 w 508000"/>
              <a:gd name="connsiteY9" fmla="*/ 447354 h 478080"/>
              <a:gd name="connsiteX10" fmla="*/ 38920 w 508000"/>
              <a:gd name="connsiteY10" fmla="*/ 422773 h 478080"/>
              <a:gd name="connsiteX11" fmla="*/ 69646 w 508000"/>
              <a:gd name="connsiteY11" fmla="*/ 422773 h 478080"/>
              <a:gd name="connsiteX12" fmla="*/ 362031 w 508000"/>
              <a:gd name="connsiteY12" fmla="*/ 193354 h 478080"/>
              <a:gd name="connsiteX13" fmla="*/ 436842 w 508000"/>
              <a:gd name="connsiteY13" fmla="*/ 193354 h 478080"/>
              <a:gd name="connsiteX14" fmla="*/ 456791 w 508000"/>
              <a:gd name="connsiteY14" fmla="*/ 213383 h 478080"/>
              <a:gd name="connsiteX15" fmla="*/ 456791 w 508000"/>
              <a:gd name="connsiteY15" fmla="*/ 233411 h 478080"/>
              <a:gd name="connsiteX16" fmla="*/ 436842 w 508000"/>
              <a:gd name="connsiteY16" fmla="*/ 233411 h 478080"/>
              <a:gd name="connsiteX17" fmla="*/ 436842 w 508000"/>
              <a:gd name="connsiteY17" fmla="*/ 373612 h 478080"/>
              <a:gd name="connsiteX18" fmla="*/ 362031 w 508000"/>
              <a:gd name="connsiteY18" fmla="*/ 373612 h 478080"/>
              <a:gd name="connsiteX19" fmla="*/ 362031 w 508000"/>
              <a:gd name="connsiteY19" fmla="*/ 233411 h 478080"/>
              <a:gd name="connsiteX20" fmla="*/ 342081 w 508000"/>
              <a:gd name="connsiteY20" fmla="*/ 233411 h 478080"/>
              <a:gd name="connsiteX21" fmla="*/ 342081 w 508000"/>
              <a:gd name="connsiteY21" fmla="*/ 213383 h 478080"/>
              <a:gd name="connsiteX22" fmla="*/ 362031 w 508000"/>
              <a:gd name="connsiteY22" fmla="*/ 193354 h 478080"/>
              <a:gd name="connsiteX23" fmla="*/ 218644 w 508000"/>
              <a:gd name="connsiteY23" fmla="*/ 193354 h 478080"/>
              <a:gd name="connsiteX24" fmla="*/ 293455 w 508000"/>
              <a:gd name="connsiteY24" fmla="*/ 193354 h 478080"/>
              <a:gd name="connsiteX25" fmla="*/ 313404 w 508000"/>
              <a:gd name="connsiteY25" fmla="*/ 213383 h 478080"/>
              <a:gd name="connsiteX26" fmla="*/ 313404 w 508000"/>
              <a:gd name="connsiteY26" fmla="*/ 233411 h 478080"/>
              <a:gd name="connsiteX27" fmla="*/ 293455 w 508000"/>
              <a:gd name="connsiteY27" fmla="*/ 233411 h 478080"/>
              <a:gd name="connsiteX28" fmla="*/ 293455 w 508000"/>
              <a:gd name="connsiteY28" fmla="*/ 373612 h 478080"/>
              <a:gd name="connsiteX29" fmla="*/ 213656 w 508000"/>
              <a:gd name="connsiteY29" fmla="*/ 373612 h 478080"/>
              <a:gd name="connsiteX30" fmla="*/ 213656 w 508000"/>
              <a:gd name="connsiteY30" fmla="*/ 233411 h 478080"/>
              <a:gd name="connsiteX31" fmla="*/ 198694 w 508000"/>
              <a:gd name="connsiteY31" fmla="*/ 233411 h 478080"/>
              <a:gd name="connsiteX32" fmla="*/ 198694 w 508000"/>
              <a:gd name="connsiteY32" fmla="*/ 213383 h 478080"/>
              <a:gd name="connsiteX33" fmla="*/ 218644 w 508000"/>
              <a:gd name="connsiteY33" fmla="*/ 193354 h 478080"/>
              <a:gd name="connsiteX34" fmla="*/ 73208 w 508000"/>
              <a:gd name="connsiteY34" fmla="*/ 193354 h 478080"/>
              <a:gd name="connsiteX35" fmla="*/ 148019 w 508000"/>
              <a:gd name="connsiteY35" fmla="*/ 193354 h 478080"/>
              <a:gd name="connsiteX36" fmla="*/ 167968 w 508000"/>
              <a:gd name="connsiteY36" fmla="*/ 213383 h 478080"/>
              <a:gd name="connsiteX37" fmla="*/ 167968 w 508000"/>
              <a:gd name="connsiteY37" fmla="*/ 233411 h 478080"/>
              <a:gd name="connsiteX38" fmla="*/ 148019 w 508000"/>
              <a:gd name="connsiteY38" fmla="*/ 233411 h 478080"/>
              <a:gd name="connsiteX39" fmla="*/ 148019 w 508000"/>
              <a:gd name="connsiteY39" fmla="*/ 373612 h 478080"/>
              <a:gd name="connsiteX40" fmla="*/ 73208 w 508000"/>
              <a:gd name="connsiteY40" fmla="*/ 373612 h 478080"/>
              <a:gd name="connsiteX41" fmla="*/ 73208 w 508000"/>
              <a:gd name="connsiteY41" fmla="*/ 233411 h 478080"/>
              <a:gd name="connsiteX42" fmla="*/ 53258 w 508000"/>
              <a:gd name="connsiteY42" fmla="*/ 233411 h 478080"/>
              <a:gd name="connsiteX43" fmla="*/ 53258 w 508000"/>
              <a:gd name="connsiteY43" fmla="*/ 213383 h 478080"/>
              <a:gd name="connsiteX44" fmla="*/ 73208 w 508000"/>
              <a:gd name="connsiteY44" fmla="*/ 193354 h 478080"/>
              <a:gd name="connsiteX45" fmla="*/ 234079 w 508000"/>
              <a:gd name="connsiteY45" fmla="*/ 68402 h 478080"/>
              <a:gd name="connsiteX46" fmla="*/ 169334 w 508000"/>
              <a:gd name="connsiteY46" fmla="*/ 108199 h 478080"/>
              <a:gd name="connsiteX47" fmla="*/ 169334 w 508000"/>
              <a:gd name="connsiteY47" fmla="*/ 113174 h 478080"/>
              <a:gd name="connsiteX48" fmla="*/ 174314 w 508000"/>
              <a:gd name="connsiteY48" fmla="*/ 113174 h 478080"/>
              <a:gd name="connsiteX49" fmla="*/ 333687 w 508000"/>
              <a:gd name="connsiteY49" fmla="*/ 113174 h 478080"/>
              <a:gd name="connsiteX50" fmla="*/ 338667 w 508000"/>
              <a:gd name="connsiteY50" fmla="*/ 113174 h 478080"/>
              <a:gd name="connsiteX51" fmla="*/ 338667 w 508000"/>
              <a:gd name="connsiteY51" fmla="*/ 108199 h 478080"/>
              <a:gd name="connsiteX52" fmla="*/ 273922 w 508000"/>
              <a:gd name="connsiteY52" fmla="*/ 68402 h 478080"/>
              <a:gd name="connsiteX53" fmla="*/ 234079 w 508000"/>
              <a:gd name="connsiteY53" fmla="*/ 68402 h 478080"/>
              <a:gd name="connsiteX54" fmla="*/ 234079 w 508000"/>
              <a:gd name="connsiteY54" fmla="*/ 3732 h 478080"/>
              <a:gd name="connsiteX55" fmla="*/ 273922 w 508000"/>
              <a:gd name="connsiteY55" fmla="*/ 3732 h 478080"/>
              <a:gd name="connsiteX56" fmla="*/ 488079 w 508000"/>
              <a:gd name="connsiteY56" fmla="*/ 123123 h 478080"/>
              <a:gd name="connsiteX57" fmla="*/ 508000 w 508000"/>
              <a:gd name="connsiteY57" fmla="*/ 157946 h 478080"/>
              <a:gd name="connsiteX58" fmla="*/ 508000 w 508000"/>
              <a:gd name="connsiteY58" fmla="*/ 172870 h 478080"/>
              <a:gd name="connsiteX59" fmla="*/ 0 w 508000"/>
              <a:gd name="connsiteY59" fmla="*/ 172870 h 478080"/>
              <a:gd name="connsiteX60" fmla="*/ 0 w 508000"/>
              <a:gd name="connsiteY60" fmla="*/ 157946 h 478080"/>
              <a:gd name="connsiteX61" fmla="*/ 19922 w 508000"/>
              <a:gd name="connsiteY61" fmla="*/ 123123 h 478080"/>
              <a:gd name="connsiteX62" fmla="*/ 234079 w 508000"/>
              <a:gd name="connsiteY62" fmla="*/ 3732 h 47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08000" h="478080">
                <a:moveTo>
                  <a:pt x="69646" y="394096"/>
                </a:moveTo>
                <a:lnTo>
                  <a:pt x="438355" y="394096"/>
                </a:lnTo>
                <a:lnTo>
                  <a:pt x="438355" y="422773"/>
                </a:lnTo>
                <a:lnTo>
                  <a:pt x="473178" y="422773"/>
                </a:lnTo>
                <a:lnTo>
                  <a:pt x="473178" y="447354"/>
                </a:lnTo>
                <a:lnTo>
                  <a:pt x="497758" y="447354"/>
                </a:lnTo>
                <a:lnTo>
                  <a:pt x="497758" y="478080"/>
                </a:lnTo>
                <a:lnTo>
                  <a:pt x="14339" y="478080"/>
                </a:lnTo>
                <a:lnTo>
                  <a:pt x="14339" y="447354"/>
                </a:lnTo>
                <a:lnTo>
                  <a:pt x="38920" y="447354"/>
                </a:lnTo>
                <a:lnTo>
                  <a:pt x="38920" y="422773"/>
                </a:lnTo>
                <a:lnTo>
                  <a:pt x="69646" y="422773"/>
                </a:lnTo>
                <a:close/>
                <a:moveTo>
                  <a:pt x="362031" y="193354"/>
                </a:moveTo>
                <a:cubicBezTo>
                  <a:pt x="362031" y="193354"/>
                  <a:pt x="362031" y="193354"/>
                  <a:pt x="436842" y="193354"/>
                </a:cubicBezTo>
                <a:cubicBezTo>
                  <a:pt x="446816" y="193354"/>
                  <a:pt x="456791" y="203368"/>
                  <a:pt x="456791" y="213383"/>
                </a:cubicBezTo>
                <a:cubicBezTo>
                  <a:pt x="456791" y="213383"/>
                  <a:pt x="456791" y="213383"/>
                  <a:pt x="456791" y="233411"/>
                </a:cubicBezTo>
                <a:cubicBezTo>
                  <a:pt x="456791" y="233411"/>
                  <a:pt x="456791" y="233411"/>
                  <a:pt x="436842" y="233411"/>
                </a:cubicBezTo>
                <a:cubicBezTo>
                  <a:pt x="436842" y="233411"/>
                  <a:pt x="436842" y="233411"/>
                  <a:pt x="436842" y="373612"/>
                </a:cubicBezTo>
                <a:lnTo>
                  <a:pt x="362031" y="373612"/>
                </a:lnTo>
                <a:cubicBezTo>
                  <a:pt x="362031" y="373612"/>
                  <a:pt x="362031" y="373612"/>
                  <a:pt x="362031" y="233411"/>
                </a:cubicBezTo>
                <a:cubicBezTo>
                  <a:pt x="362031" y="233411"/>
                  <a:pt x="362031" y="233411"/>
                  <a:pt x="342081" y="233411"/>
                </a:cubicBezTo>
                <a:cubicBezTo>
                  <a:pt x="342081" y="233411"/>
                  <a:pt x="342081" y="233411"/>
                  <a:pt x="342081" y="213383"/>
                </a:cubicBezTo>
                <a:cubicBezTo>
                  <a:pt x="342081" y="203368"/>
                  <a:pt x="352056" y="193354"/>
                  <a:pt x="362031" y="193354"/>
                </a:cubicBezTo>
                <a:close/>
                <a:moveTo>
                  <a:pt x="218644" y="193354"/>
                </a:moveTo>
                <a:cubicBezTo>
                  <a:pt x="218644" y="193354"/>
                  <a:pt x="218644" y="193354"/>
                  <a:pt x="293455" y="193354"/>
                </a:cubicBezTo>
                <a:cubicBezTo>
                  <a:pt x="303429" y="193354"/>
                  <a:pt x="313404" y="203368"/>
                  <a:pt x="313404" y="213383"/>
                </a:cubicBezTo>
                <a:cubicBezTo>
                  <a:pt x="313404" y="213383"/>
                  <a:pt x="313404" y="213383"/>
                  <a:pt x="313404" y="233411"/>
                </a:cubicBezTo>
                <a:cubicBezTo>
                  <a:pt x="313404" y="233411"/>
                  <a:pt x="313404" y="233411"/>
                  <a:pt x="293455" y="233411"/>
                </a:cubicBezTo>
                <a:cubicBezTo>
                  <a:pt x="293455" y="233411"/>
                  <a:pt x="293455" y="233411"/>
                  <a:pt x="293455" y="373612"/>
                </a:cubicBezTo>
                <a:lnTo>
                  <a:pt x="213656" y="373612"/>
                </a:lnTo>
                <a:cubicBezTo>
                  <a:pt x="213656" y="373612"/>
                  <a:pt x="213656" y="373612"/>
                  <a:pt x="213656" y="233411"/>
                </a:cubicBezTo>
                <a:cubicBezTo>
                  <a:pt x="213656" y="233411"/>
                  <a:pt x="213656" y="233411"/>
                  <a:pt x="198694" y="233411"/>
                </a:cubicBezTo>
                <a:cubicBezTo>
                  <a:pt x="198694" y="233411"/>
                  <a:pt x="198694" y="233411"/>
                  <a:pt x="198694" y="213383"/>
                </a:cubicBezTo>
                <a:cubicBezTo>
                  <a:pt x="198694" y="203368"/>
                  <a:pt x="208669" y="193354"/>
                  <a:pt x="218644" y="193354"/>
                </a:cubicBezTo>
                <a:close/>
                <a:moveTo>
                  <a:pt x="73208" y="193354"/>
                </a:moveTo>
                <a:cubicBezTo>
                  <a:pt x="73208" y="193354"/>
                  <a:pt x="73208" y="193354"/>
                  <a:pt x="148019" y="193354"/>
                </a:cubicBezTo>
                <a:cubicBezTo>
                  <a:pt x="157993" y="193354"/>
                  <a:pt x="167968" y="203368"/>
                  <a:pt x="167968" y="213383"/>
                </a:cubicBezTo>
                <a:cubicBezTo>
                  <a:pt x="167968" y="213383"/>
                  <a:pt x="167968" y="213383"/>
                  <a:pt x="167968" y="233411"/>
                </a:cubicBezTo>
                <a:cubicBezTo>
                  <a:pt x="167968" y="233411"/>
                  <a:pt x="167968" y="233411"/>
                  <a:pt x="148019" y="233411"/>
                </a:cubicBezTo>
                <a:cubicBezTo>
                  <a:pt x="148019" y="233411"/>
                  <a:pt x="148019" y="233411"/>
                  <a:pt x="148019" y="373612"/>
                </a:cubicBezTo>
                <a:lnTo>
                  <a:pt x="73208" y="373612"/>
                </a:lnTo>
                <a:cubicBezTo>
                  <a:pt x="73208" y="373612"/>
                  <a:pt x="73208" y="373612"/>
                  <a:pt x="73208" y="233411"/>
                </a:cubicBezTo>
                <a:cubicBezTo>
                  <a:pt x="73208" y="233411"/>
                  <a:pt x="73208" y="233411"/>
                  <a:pt x="53258" y="233411"/>
                </a:cubicBezTo>
                <a:cubicBezTo>
                  <a:pt x="53258" y="233411"/>
                  <a:pt x="53258" y="233411"/>
                  <a:pt x="53258" y="213383"/>
                </a:cubicBezTo>
                <a:cubicBezTo>
                  <a:pt x="53258" y="203368"/>
                  <a:pt x="63233" y="193354"/>
                  <a:pt x="73208" y="193354"/>
                </a:cubicBezTo>
                <a:close/>
                <a:moveTo>
                  <a:pt x="234079" y="68402"/>
                </a:moveTo>
                <a:cubicBezTo>
                  <a:pt x="234079" y="68402"/>
                  <a:pt x="234079" y="68402"/>
                  <a:pt x="169334" y="108199"/>
                </a:cubicBezTo>
                <a:cubicBezTo>
                  <a:pt x="169334" y="108199"/>
                  <a:pt x="169334" y="108199"/>
                  <a:pt x="169334" y="113174"/>
                </a:cubicBezTo>
                <a:cubicBezTo>
                  <a:pt x="169334" y="113174"/>
                  <a:pt x="169334" y="113174"/>
                  <a:pt x="174314" y="113174"/>
                </a:cubicBezTo>
                <a:lnTo>
                  <a:pt x="333687" y="113174"/>
                </a:lnTo>
                <a:cubicBezTo>
                  <a:pt x="338667" y="113174"/>
                  <a:pt x="338667" y="113174"/>
                  <a:pt x="338667" y="113174"/>
                </a:cubicBezTo>
                <a:cubicBezTo>
                  <a:pt x="338667" y="108199"/>
                  <a:pt x="338667" y="108199"/>
                  <a:pt x="338667" y="108199"/>
                </a:cubicBezTo>
                <a:cubicBezTo>
                  <a:pt x="338667" y="108199"/>
                  <a:pt x="338667" y="108199"/>
                  <a:pt x="273922" y="68402"/>
                </a:cubicBezTo>
                <a:cubicBezTo>
                  <a:pt x="258981" y="63428"/>
                  <a:pt x="249020" y="63428"/>
                  <a:pt x="234079" y="68402"/>
                </a:cubicBezTo>
                <a:close/>
                <a:moveTo>
                  <a:pt x="234079" y="3732"/>
                </a:moveTo>
                <a:cubicBezTo>
                  <a:pt x="249020" y="-1243"/>
                  <a:pt x="258981" y="-1243"/>
                  <a:pt x="273922" y="3732"/>
                </a:cubicBezTo>
                <a:lnTo>
                  <a:pt x="488079" y="123123"/>
                </a:lnTo>
                <a:cubicBezTo>
                  <a:pt x="498039" y="128098"/>
                  <a:pt x="508000" y="143022"/>
                  <a:pt x="508000" y="157946"/>
                </a:cubicBezTo>
                <a:cubicBezTo>
                  <a:pt x="508000" y="157946"/>
                  <a:pt x="508000" y="157946"/>
                  <a:pt x="508000" y="172870"/>
                </a:cubicBezTo>
                <a:cubicBezTo>
                  <a:pt x="508000" y="172870"/>
                  <a:pt x="508000" y="172870"/>
                  <a:pt x="0" y="172870"/>
                </a:cubicBezTo>
                <a:cubicBezTo>
                  <a:pt x="0" y="172870"/>
                  <a:pt x="0" y="172870"/>
                  <a:pt x="0" y="157946"/>
                </a:cubicBezTo>
                <a:cubicBezTo>
                  <a:pt x="0" y="143022"/>
                  <a:pt x="9961" y="128098"/>
                  <a:pt x="19922" y="123123"/>
                </a:cubicBezTo>
                <a:cubicBezTo>
                  <a:pt x="19922" y="123123"/>
                  <a:pt x="19922" y="123123"/>
                  <a:pt x="234079" y="3732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7FA818-E802-14C8-4CF2-D0A1F96A0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311" y="928384"/>
            <a:ext cx="4510152" cy="284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4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622E5-6F4E-59A4-A057-D32C9F456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6285DF-6F05-82C6-F058-F96E20765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>
                <a:latin typeface="Calibri"/>
                <a:ea typeface="Calibri"/>
                <a:cs typeface="Calibri"/>
              </a:rPr>
              <a:t> Market </a:t>
            </a:r>
            <a:r>
              <a:rPr lang="en-GB" sz="3200">
                <a:latin typeface="Segoe UI"/>
                <a:ea typeface="Calibri"/>
                <a:cs typeface="Segoe UI"/>
              </a:rPr>
              <a:t>Stakeholders' interaction</a:t>
            </a:r>
            <a:endParaRPr lang="en-US"/>
          </a:p>
        </p:txBody>
      </p:sp>
      <p:sp>
        <p:nvSpPr>
          <p:cNvPr id="33" name="フリーフォーム 15">
            <a:extLst>
              <a:ext uri="{FF2B5EF4-FFF2-40B4-BE49-F238E27FC236}">
                <a16:creationId xmlns:a16="http://schemas.microsoft.com/office/drawing/2014/main" id="{0A342D18-EA8A-92D5-5967-D5B4879C0D1A}"/>
              </a:ext>
            </a:extLst>
          </p:cNvPr>
          <p:cNvSpPr/>
          <p:nvPr/>
        </p:nvSpPr>
        <p:spPr bwMode="gray">
          <a:xfrm>
            <a:off x="933629" y="4113957"/>
            <a:ext cx="10679544" cy="1329680"/>
          </a:xfrm>
          <a:custGeom>
            <a:avLst/>
            <a:gdLst>
              <a:gd name="connsiteX0" fmla="*/ 504000 w 8748000"/>
              <a:gd name="connsiteY0" fmla="*/ 0 h 1008000"/>
              <a:gd name="connsiteX1" fmla="*/ 519058 w 8748000"/>
              <a:gd name="connsiteY1" fmla="*/ 1518 h 1008000"/>
              <a:gd name="connsiteX2" fmla="*/ 519058 w 8748000"/>
              <a:gd name="connsiteY2" fmla="*/ 0 h 1008000"/>
              <a:gd name="connsiteX3" fmla="*/ 8251258 w 8748000"/>
              <a:gd name="connsiteY3" fmla="*/ 0 h 1008000"/>
              <a:gd name="connsiteX4" fmla="*/ 8745019 w 8748000"/>
              <a:gd name="connsiteY4" fmla="*/ 402426 h 1008000"/>
              <a:gd name="connsiteX5" fmla="*/ 8748000 w 8748000"/>
              <a:gd name="connsiteY5" fmla="*/ 432000 h 1008000"/>
              <a:gd name="connsiteX6" fmla="*/ 1000742 w 8748000"/>
              <a:gd name="connsiteY6" fmla="*/ 432000 h 1008000"/>
              <a:gd name="connsiteX7" fmla="*/ 1008000 w 8748000"/>
              <a:gd name="connsiteY7" fmla="*/ 504000 h 1008000"/>
              <a:gd name="connsiteX8" fmla="*/ 504000 w 8748000"/>
              <a:gd name="connsiteY8" fmla="*/ 1008000 h 1008000"/>
              <a:gd name="connsiteX9" fmla="*/ 0 w 8748000"/>
              <a:gd name="connsiteY9" fmla="*/ 504000 h 1008000"/>
              <a:gd name="connsiteX10" fmla="*/ 504000 w 8748000"/>
              <a:gd name="connsiteY10" fmla="*/ 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48000" h="1008000">
                <a:moveTo>
                  <a:pt x="504000" y="0"/>
                </a:moveTo>
                <a:lnTo>
                  <a:pt x="519058" y="1518"/>
                </a:lnTo>
                <a:lnTo>
                  <a:pt x="519058" y="0"/>
                </a:lnTo>
                <a:lnTo>
                  <a:pt x="8251258" y="0"/>
                </a:lnTo>
                <a:cubicBezTo>
                  <a:pt x="8494816" y="0"/>
                  <a:pt x="8698022" y="172762"/>
                  <a:pt x="8745019" y="402426"/>
                </a:cubicBezTo>
                <a:lnTo>
                  <a:pt x="8748000" y="432000"/>
                </a:lnTo>
                <a:lnTo>
                  <a:pt x="1000742" y="432000"/>
                </a:lnTo>
                <a:lnTo>
                  <a:pt x="1008000" y="504000"/>
                </a:lnTo>
                <a:cubicBezTo>
                  <a:pt x="1008000" y="782352"/>
                  <a:pt x="782352" y="1008000"/>
                  <a:pt x="504000" y="1008000"/>
                </a:cubicBezTo>
                <a:cubicBezTo>
                  <a:pt x="225648" y="1008000"/>
                  <a:pt x="0" y="782352"/>
                  <a:pt x="0" y="504000"/>
                </a:cubicBezTo>
                <a:cubicBezTo>
                  <a:pt x="0" y="225648"/>
                  <a:pt x="225648" y="0"/>
                  <a:pt x="504000" y="0"/>
                </a:cubicBezTo>
                <a:close/>
              </a:path>
            </a:pathLst>
          </a:custGeom>
          <a:solidFill>
            <a:srgbClr val="7030A0"/>
          </a:solidFill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756000" tIns="0" rIns="0" bIns="43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69875" indent="-269875" defTabSz="685800">
              <a:defRPr/>
            </a:pPr>
            <a:r>
              <a:rPr kumimoji="1" lang="en-US" altLang="ja-JP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    Stakeholders' interaction</a:t>
            </a:r>
            <a:endParaRPr lang="en-US" altLang="ja-JP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正方形/長方形 23">
            <a:extLst>
              <a:ext uri="{FF2B5EF4-FFF2-40B4-BE49-F238E27FC236}">
                <a16:creationId xmlns:a16="http://schemas.microsoft.com/office/drawing/2014/main" id="{02AEFE3A-FBE2-4BFF-3904-AB8B9C1E5A99}"/>
              </a:ext>
            </a:extLst>
          </p:cNvPr>
          <p:cNvSpPr/>
          <p:nvPr/>
        </p:nvSpPr>
        <p:spPr bwMode="gray">
          <a:xfrm>
            <a:off x="2155049" y="4674811"/>
            <a:ext cx="9385346" cy="1044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Efficiency on the reporting is important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Current framework fits for purpose – all timeframes and all geographical scope covered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7F7F7F">
                    <a:hueOff val="0"/>
                    <a:satOff val="0"/>
                    <a:lumOff val="0"/>
                    <a:alphaOff val="0"/>
                  </a:srgbClr>
                </a:solidFill>
              </a:rPr>
              <a:t>Ad hoc workshop to be organised in case needed </a:t>
            </a:r>
          </a:p>
        </p:txBody>
      </p:sp>
      <p:sp>
        <p:nvSpPr>
          <p:cNvPr id="2" name="Hexagon 1">
            <a:hlinkClick r:id="" action="ppaction://noaction"/>
            <a:extLst>
              <a:ext uri="{FF2B5EF4-FFF2-40B4-BE49-F238E27FC236}">
                <a16:creationId xmlns:a16="http://schemas.microsoft.com/office/drawing/2014/main" id="{516BC83D-AA6D-80AF-D75D-D2ADAFFB55CA}"/>
              </a:ext>
            </a:extLst>
          </p:cNvPr>
          <p:cNvSpPr/>
          <p:nvPr/>
        </p:nvSpPr>
        <p:spPr>
          <a:xfrm>
            <a:off x="11676183" y="100485"/>
            <a:ext cx="288000" cy="252000"/>
          </a:xfrm>
          <a:prstGeom prst="hexagon">
            <a:avLst/>
          </a:prstGeom>
          <a:solidFill>
            <a:srgbClr val="EC6602"/>
          </a:solidFill>
          <a:ln w="28575" cap="flat" cmpd="sng" algn="ctr">
            <a:solidFill>
              <a:srgbClr val="0F218B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PA-iṥļïďe">
            <a:extLst>
              <a:ext uri="{FF2B5EF4-FFF2-40B4-BE49-F238E27FC236}">
                <a16:creationId xmlns:a16="http://schemas.microsoft.com/office/drawing/2014/main" id="{13413571-7764-A86F-5CD6-9EF594437A1C}"/>
              </a:ext>
            </a:extLst>
          </p:cNvPr>
          <p:cNvSpPr/>
          <p:nvPr/>
        </p:nvSpPr>
        <p:spPr bwMode="auto">
          <a:xfrm>
            <a:off x="1323373" y="4751365"/>
            <a:ext cx="451076" cy="339221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7A838F3-0E05-48E0-A5AF-DD34A3158125}"/>
              </a:ext>
            </a:extLst>
          </p:cNvPr>
          <p:cNvGrpSpPr/>
          <p:nvPr/>
        </p:nvGrpSpPr>
        <p:grpSpPr>
          <a:xfrm>
            <a:off x="1381919" y="1471118"/>
            <a:ext cx="9422828" cy="2222856"/>
            <a:chOff x="1884941" y="1974586"/>
            <a:chExt cx="8412480" cy="2495841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9C0B5F0D-B5E9-4791-8D6E-0722C94E3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941" y="1974586"/>
              <a:ext cx="8412480" cy="863600"/>
            </a:xfrm>
            <a:prstGeom prst="rect">
              <a:avLst/>
            </a:prstGeom>
            <a:solidFill>
              <a:srgbClr val="0F218B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tIns="68580" bIns="6858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2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E65EE518-1EAE-BEB8-5F49-E7D2566CA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941" y="3606827"/>
              <a:ext cx="8412480" cy="863600"/>
            </a:xfrm>
            <a:prstGeom prst="rect">
              <a:avLst/>
            </a:prstGeom>
            <a:solidFill>
              <a:srgbClr val="0F218B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tIns="68580" bIns="6858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Text Box 6">
              <a:extLst>
                <a:ext uri="{FF2B5EF4-FFF2-40B4-BE49-F238E27FC236}">
                  <a16:creationId xmlns:a16="http://schemas.microsoft.com/office/drawing/2014/main" id="{E670604E-0CAB-7E4F-A091-C9225AB680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942" y="2019780"/>
              <a:ext cx="1715116" cy="773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66675" tIns="66675" rIns="66675" bIns="66675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Pan European</a:t>
              </a:r>
              <a:br>
                <a:rPr lang="en-US">
                  <a:solidFill>
                    <a:schemeClr val="bg1"/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</a:b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Across Timeframe  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48CA921E-68A8-B7DE-8F1C-830301A94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018" y="2129764"/>
              <a:ext cx="1248229" cy="503237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Market European Stakeholder Group  </a:t>
              </a:r>
            </a:p>
          </p:txBody>
        </p:sp>
        <p:sp>
          <p:nvSpPr>
            <p:cNvPr id="134" name="Text Box 18">
              <a:extLst>
                <a:ext uri="{FF2B5EF4-FFF2-40B4-BE49-F238E27FC236}">
                  <a16:creationId xmlns:a16="http://schemas.microsoft.com/office/drawing/2014/main" id="{77EB8B85-5746-1CF3-3ABA-0F640AA66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942" y="2835899"/>
              <a:ext cx="1750321" cy="773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66675" tIns="66675" rIns="66675" bIns="66675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Pan European </a:t>
              </a:r>
              <a:br>
                <a:rPr lang="en-US"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</a:br>
              <a:r>
                <a:rPr lang="en-US"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Time frame specific</a:t>
              </a:r>
            </a:p>
          </p:txBody>
        </p:sp>
        <p:cxnSp>
          <p:nvCxnSpPr>
            <p:cNvPr id="144" name="AutoShape 28">
              <a:extLst>
                <a:ext uri="{FF2B5EF4-FFF2-40B4-BE49-F238E27FC236}">
                  <a16:creationId xmlns:a16="http://schemas.microsoft.com/office/drawing/2014/main" id="{530AE0F5-46D2-0A1B-64B3-5C1E780AD4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8650552" y="3225919"/>
              <a:ext cx="90718" cy="1"/>
            </a:xfrm>
            <a:prstGeom prst="straightConnector1">
              <a:avLst/>
            </a:prstGeom>
            <a:noFill/>
            <a:ln w="6350">
              <a:solidFill>
                <a:srgbClr val="53565A"/>
              </a:solidFill>
              <a:round/>
              <a:headEnd/>
              <a:tailEnd type="triangle" w="med" len="med"/>
            </a:ln>
          </p:spPr>
        </p:cxnSp>
        <p:sp>
          <p:nvSpPr>
            <p:cNvPr id="146" name="Text Box 30">
              <a:extLst>
                <a:ext uri="{FF2B5EF4-FFF2-40B4-BE49-F238E27FC236}">
                  <a16:creationId xmlns:a16="http://schemas.microsoft.com/office/drawing/2014/main" id="{75B58E8B-D593-FB7A-10FA-58E2BAF3B7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4942" y="3807528"/>
              <a:ext cx="886553" cy="4622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66675" tIns="66675" rIns="66675" bIns="66675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  <a:ea typeface="ＭＳ Ｐゴシック" charset="-128"/>
                  <a:cs typeface="Calibri" panose="020F0502020204030204" pitchFamily="34" charset="0"/>
                </a:rPr>
                <a:t>Regional 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03FE33-E27B-8C6A-7F32-5AC412BE2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9039" y="3793358"/>
              <a:ext cx="1476713" cy="502920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Regional implementation groups 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D996FA6D-4C12-3C20-5C5C-4ECFE4C94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7287" y="3793358"/>
              <a:ext cx="1292052" cy="502920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Regional stakeholders groups </a:t>
              </a:r>
            </a:p>
          </p:txBody>
        </p:sp>
        <p:cxnSp>
          <p:nvCxnSpPr>
            <p:cNvPr id="160" name="AutoShape 15">
              <a:extLst>
                <a:ext uri="{FF2B5EF4-FFF2-40B4-BE49-F238E27FC236}">
                  <a16:creationId xmlns:a16="http://schemas.microsoft.com/office/drawing/2014/main" id="{2E7CD404-49BF-407D-F46B-B2FF4C1C5D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87325" y="4044818"/>
              <a:ext cx="242772" cy="0"/>
            </a:xfrm>
            <a:prstGeom prst="straightConnector1">
              <a:avLst/>
            </a:prstGeom>
            <a:noFill/>
            <a:ln w="9525">
              <a:solidFill>
                <a:srgbClr val="53565A"/>
              </a:solidFill>
              <a:round/>
              <a:headEnd/>
              <a:tailEnd type="triangle" w="med" len="med"/>
            </a:ln>
          </p:spPr>
        </p:cxnSp>
        <p:cxnSp>
          <p:nvCxnSpPr>
            <p:cNvPr id="161" name="AutoShape 16">
              <a:extLst>
                <a:ext uri="{FF2B5EF4-FFF2-40B4-BE49-F238E27FC236}">
                  <a16:creationId xmlns:a16="http://schemas.microsoft.com/office/drawing/2014/main" id="{A5813E76-ED46-1B21-D8ED-44EB86B7C2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844497" y="4044818"/>
              <a:ext cx="242772" cy="0"/>
            </a:xfrm>
            <a:prstGeom prst="straightConnector1">
              <a:avLst/>
            </a:prstGeom>
            <a:noFill/>
            <a:ln w="9525">
              <a:solidFill>
                <a:srgbClr val="53565A"/>
              </a:solidFill>
              <a:round/>
              <a:headEnd/>
              <a:tailEnd type="triangle" w="med" len="med"/>
            </a:ln>
          </p:spPr>
        </p:cxn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665BE4EE-F14E-FED6-C24B-5D7C77A04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018" y="3017321"/>
              <a:ext cx="1191084" cy="502920"/>
            </a:xfrm>
            <a:prstGeom prst="rect">
              <a:avLst/>
            </a:prstGeom>
            <a:solidFill>
              <a:schemeClr val="accent4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Market Coupling Stakeholder Group 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6F9F40-650E-81B0-1A26-3FAB9262B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537" y="3017321"/>
              <a:ext cx="1191878" cy="502920"/>
            </a:xfrm>
            <a:prstGeom prst="rect">
              <a:avLst/>
            </a:prstGeom>
            <a:solidFill>
              <a:schemeClr val="accent4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CACM and FCA coordination group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524FE97A-9481-D53D-BE2B-63940E0C4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044" y="3017321"/>
              <a:ext cx="1025424" cy="502920"/>
            </a:xfrm>
            <a:prstGeom prst="rect">
              <a:avLst/>
            </a:prstGeom>
            <a:solidFill>
              <a:schemeClr val="accent4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EB Stakeholder Group</a:t>
              </a: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378419FA-C944-D92A-E350-25668F1D4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5223" y="3017321"/>
              <a:ext cx="1247891" cy="502920"/>
            </a:xfrm>
            <a:prstGeom prst="rect">
              <a:avLst/>
            </a:prstGeom>
            <a:solidFill>
              <a:schemeClr val="accent4"/>
            </a:solidFill>
            <a:ln w="12700" algn="ctr">
              <a:noFill/>
              <a:miter lim="800000"/>
              <a:headEnd/>
              <a:tailEnd/>
            </a:ln>
          </p:spPr>
          <p:txBody>
            <a:bodyPr lIns="67500" tIns="35100" rIns="67500" bIns="35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ＭＳ Ｐゴシック" pitchFamily="50" charset="-128"/>
                  <a:cs typeface="Calibri" panose="020F0502020204030204" pitchFamily="34" charset="0"/>
                </a:rPr>
                <a:t>Demand Response Stakeholder Group </a:t>
              </a:r>
            </a:p>
          </p:txBody>
        </p:sp>
      </p:grpSp>
      <p:sp>
        <p:nvSpPr>
          <p:cNvPr id="221" name="Rectangle 220">
            <a:extLst>
              <a:ext uri="{FF2B5EF4-FFF2-40B4-BE49-F238E27FC236}">
                <a16:creationId xmlns:a16="http://schemas.microsoft.com/office/drawing/2014/main" id="{190C1C51-C81B-F1F2-56E1-AAB059AEE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979" y="3085446"/>
            <a:ext cx="1654068" cy="447913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</p:spPr>
        <p:txBody>
          <a:bodyPr lIns="67500" tIns="35100" rIns="67500" bIns="35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latin typeface="Calibri" panose="020F0502020204030204" pitchFamily="34" charset="0"/>
                <a:ea typeface="ＭＳ Ｐゴシック" pitchFamily="50" charset="-128"/>
                <a:cs typeface="Calibri" panose="020F0502020204030204" pitchFamily="34" charset="0"/>
              </a:rPr>
              <a:t>Regional implementation groups 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04DC5022-98F5-714C-559E-4556E7A80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570" y="3085446"/>
            <a:ext cx="1447229" cy="447913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</p:spPr>
        <p:txBody>
          <a:bodyPr lIns="67500" tIns="35100" rIns="67500" bIns="35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latin typeface="Calibri" panose="020F0502020204030204" pitchFamily="34" charset="0"/>
                <a:ea typeface="ＭＳ Ｐゴシック" pitchFamily="50" charset="-128"/>
                <a:cs typeface="Calibri" panose="020F0502020204030204" pitchFamily="34" charset="0"/>
              </a:rPr>
              <a:t>Regional stakeholders groups 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94ECA482-5319-F0FA-3FAB-20B100AB7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7202" y="3087974"/>
            <a:ext cx="1654068" cy="447913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</p:spPr>
        <p:txBody>
          <a:bodyPr lIns="67500" tIns="35100" rIns="67500" bIns="35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>
                <a:latin typeface="Calibri" panose="020F0502020204030204" pitchFamily="34" charset="0"/>
                <a:ea typeface="ＭＳ Ｐゴシック" pitchFamily="50" charset="-128"/>
                <a:cs typeface="Calibri" panose="020F0502020204030204" pitchFamily="34" charset="0"/>
              </a:rPr>
              <a:t>Regional implementation groups </a:t>
            </a:r>
          </a:p>
        </p:txBody>
      </p:sp>
    </p:spTree>
    <p:extLst>
      <p:ext uri="{BB962C8B-B14F-4D97-AF65-F5344CB8AC3E}">
        <p14:creationId xmlns:p14="http://schemas.microsoft.com/office/powerpoint/2010/main" val="1325288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B8F10-8B10-18B3-2F3F-70234AE86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29F852-4528-A07C-2B9C-F1FEAD1B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GB" sz="4000">
                <a:latin typeface="Calibri"/>
                <a:ea typeface="Calibri"/>
                <a:cs typeface="Calibri"/>
              </a:rPr>
              <a:t>Joint Balancing platform governance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5E1EEF-E621-BCD1-45FC-F0399B8BF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476" y="1106561"/>
            <a:ext cx="11405810" cy="600698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2A4CB8A-1C28-7FCA-B53C-848F4472D4D8}"/>
              </a:ext>
            </a:extLst>
          </p:cNvPr>
          <p:cNvSpPr/>
          <p:nvPr/>
        </p:nvSpPr>
        <p:spPr>
          <a:xfrm>
            <a:off x="8815916" y="214108"/>
            <a:ext cx="2952749" cy="889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Not to be shared with ACER/internal back up slide</a:t>
            </a:r>
          </a:p>
        </p:txBody>
      </p:sp>
    </p:spTree>
    <p:extLst>
      <p:ext uri="{BB962C8B-B14F-4D97-AF65-F5344CB8AC3E}">
        <p14:creationId xmlns:p14="http://schemas.microsoft.com/office/powerpoint/2010/main" val="3699272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ENTSO-E Content">
  <a:themeElements>
    <a:clrScheme name="ENTSO-E">
      <a:dk1>
        <a:srgbClr val="3A3A3F"/>
      </a:dk1>
      <a:lt1>
        <a:srgbClr val="FFFFFF"/>
      </a:lt1>
      <a:dk2>
        <a:srgbClr val="3A3A3F"/>
      </a:dk2>
      <a:lt2>
        <a:srgbClr val="E7E6E6"/>
      </a:lt2>
      <a:accent1>
        <a:srgbClr val="2054A5"/>
      </a:accent1>
      <a:accent2>
        <a:srgbClr val="0FB29A"/>
      </a:accent2>
      <a:accent3>
        <a:srgbClr val="F37020"/>
      </a:accent3>
      <a:accent4>
        <a:srgbClr val="F7A431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TSO-E_New Template.pptx [Read-Only]" id="{C89BAF73-300B-4C19-BCEC-413470D96623}" vid="{FD253406-0429-4CAA-B156-3EEFD7D789E6}"/>
    </a:ext>
  </a:extLst>
</a:theme>
</file>

<file path=ppt/theme/theme2.xml><?xml version="1.0" encoding="utf-8"?>
<a:theme xmlns:a="http://schemas.openxmlformats.org/drawingml/2006/main" name="3_ENTSO-E Content">
  <a:themeElements>
    <a:clrScheme name="ENTSO-E">
      <a:dk1>
        <a:srgbClr val="3A3A3F"/>
      </a:dk1>
      <a:lt1>
        <a:srgbClr val="FFFFFF"/>
      </a:lt1>
      <a:dk2>
        <a:srgbClr val="3A3A3F"/>
      </a:dk2>
      <a:lt2>
        <a:srgbClr val="E7E6E6"/>
      </a:lt2>
      <a:accent1>
        <a:srgbClr val="2054A5"/>
      </a:accent1>
      <a:accent2>
        <a:srgbClr val="0FB29A"/>
      </a:accent2>
      <a:accent3>
        <a:srgbClr val="F37020"/>
      </a:accent3>
      <a:accent4>
        <a:srgbClr val="F7A431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2B0DF6B-7160-394F-9876-CC35ABDDDBD6}" vid="{C5760BF1-A972-D844-8595-9E61C43D0D9C}"/>
    </a:ext>
  </a:extLst>
</a:theme>
</file>

<file path=ppt/theme/theme3.xml><?xml version="1.0" encoding="utf-8"?>
<a:theme xmlns:a="http://schemas.openxmlformats.org/drawingml/2006/main" name="2_ENTSO-E Content">
  <a:themeElements>
    <a:clrScheme name="Custom 3">
      <a:dk1>
        <a:srgbClr val="7F7F7F"/>
      </a:dk1>
      <a:lt1>
        <a:srgbClr val="FFFFFF"/>
      </a:lt1>
      <a:dk2>
        <a:srgbClr val="000000"/>
      </a:dk2>
      <a:lt2>
        <a:srgbClr val="E7E6E6"/>
      </a:lt2>
      <a:accent1>
        <a:srgbClr val="04276E"/>
      </a:accent1>
      <a:accent2>
        <a:srgbClr val="0FB29A"/>
      </a:accent2>
      <a:accent3>
        <a:srgbClr val="FF4D00"/>
      </a:accent3>
      <a:accent4>
        <a:srgbClr val="FDC400"/>
      </a:accent4>
      <a:accent5>
        <a:srgbClr val="3A3A3A"/>
      </a:accent5>
      <a:accent6>
        <a:srgbClr val="0073C8"/>
      </a:accent6>
      <a:hlink>
        <a:srgbClr val="0563C1"/>
      </a:hlink>
      <a:folHlink>
        <a:srgbClr val="954F72"/>
      </a:folHlink>
    </a:clrScheme>
    <a:fontScheme name="Benutzerdefiniert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2B0DF6B-7160-394F-9876-CC35ABDDDBD6}" vid="{C5760BF1-A972-D844-8595-9E61C43D0D9C}"/>
    </a:ext>
  </a:extLst>
</a:theme>
</file>

<file path=ppt/theme/theme4.xml><?xml version="1.0" encoding="utf-8"?>
<a:theme xmlns:a="http://schemas.openxmlformats.org/drawingml/2006/main" name="9_ENTSO-E Cover">
  <a:themeElements>
    <a:clrScheme name="ENTSO-E">
      <a:dk1>
        <a:srgbClr val="313131"/>
      </a:dk1>
      <a:lt1>
        <a:srgbClr val="FFFFFF"/>
      </a:lt1>
      <a:dk2>
        <a:srgbClr val="313131"/>
      </a:dk2>
      <a:lt2>
        <a:srgbClr val="FFFFFF"/>
      </a:lt2>
      <a:accent1>
        <a:srgbClr val="134094"/>
      </a:accent1>
      <a:accent2>
        <a:srgbClr val="EC6602"/>
      </a:accent2>
      <a:accent3>
        <a:srgbClr val="009992"/>
      </a:accent3>
      <a:accent4>
        <a:srgbClr val="FFCC00"/>
      </a:accent4>
      <a:accent5>
        <a:srgbClr val="707F86"/>
      </a:accent5>
      <a:accent6>
        <a:srgbClr val="A7B3B9"/>
      </a:accent6>
      <a:hlink>
        <a:srgbClr val="BF027F"/>
      </a:hlink>
      <a:folHlink>
        <a:srgbClr val="670F16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2B0DF6B-7160-394F-9876-CC35ABDDDBD6}" vid="{CDA89A99-D0A5-684E-9556-1D1BB4DAFE6B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MYENTSOE_SiteType xmlns="f5586485-2017-4ef1-8532-eb9f7b8232d3">MYENTSOE</MYENTSOE_SiteType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Props1.xml><?xml version="1.0" encoding="utf-8"?>
<ds:datastoreItem xmlns:ds="http://schemas.openxmlformats.org/officeDocument/2006/customXml" ds:itemID="{405377C8-92B6-4744-AE31-984E57F1AF5C}"/>
</file>

<file path=customXml/itemProps2.xml><?xml version="1.0" encoding="utf-8"?>
<ds:datastoreItem xmlns:ds="http://schemas.openxmlformats.org/officeDocument/2006/customXml" ds:itemID="{BF842413-41D5-4B51-A5BB-D106C2BD3B65}"/>
</file>

<file path=customXml/itemProps3.xml><?xml version="1.0" encoding="utf-8"?>
<ds:datastoreItem xmlns:ds="http://schemas.openxmlformats.org/officeDocument/2006/customXml" ds:itemID="{37B29BB6-9E61-48D4-B073-3617B91E9976}">
  <ds:schemaRefs>
    <ds:schemaRef ds:uri="9e90d834-d31e-41e9-85a5-5682352608d2"/>
    <ds:schemaRef ds:uri="e3fb2008-9808-4f29-aa32-2f66631018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entsoe-powerpoint-template </Template>
  <Application>Microsoft Office PowerPoint</Application>
  <PresentationFormat>Widescreen</PresentationFormat>
  <Slides>6</Slides>
  <Notes>4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2_ENTSO-E Content</vt:lpstr>
      <vt:lpstr>3_ENTSO-E Content</vt:lpstr>
      <vt:lpstr>2_ENTSO-E Content</vt:lpstr>
      <vt:lpstr>9_ENTSO-E Cover</vt:lpstr>
      <vt:lpstr>Future key challenges on governance and compliance </vt:lpstr>
      <vt:lpstr> Future challenges on governance</vt:lpstr>
      <vt:lpstr> Future challenges on governance</vt:lpstr>
      <vt:lpstr> Future challenges on governance</vt:lpstr>
      <vt:lpstr> Market Stakeholders' interaction</vt:lpstr>
      <vt:lpstr>Joint Balancing platform governance</vt:lpstr>
    </vt:vector>
  </TitlesOfParts>
  <Company/>
  <LinksUpToDate>false</LinksUpToDate>
  <SharedDoc>false</SharedDoc>
  <HyperlinkBase>https://www.evg-online.org/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F2F meeting</dc:title>
  <dc:subject>PowerPoint Master</dc:subject>
  <dc:creator>giuseppe.montagna@entsoe.eu</dc:creator>
  <cp:keywords>ENTSO-E PowerPoint</cp:keywords>
  <cp:revision>1</cp:revision>
  <dcterms:created xsi:type="dcterms:W3CDTF">2021-03-05T07:14:47Z</dcterms:created>
  <dcterms:modified xsi:type="dcterms:W3CDTF">2026-09-23T14:02:28Z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YENTSOE_Classification2">
    <vt:lpwstr/>
  </property>
  <property fmtid="{D5CDD505-2E9C-101B-9397-08002B2CF9AE}" pid="4" name="MYENTSOE_DocumentClassification">
    <vt:lpwstr/>
  </property>
  <property fmtid="{D5CDD505-2E9C-101B-9397-08002B2CF9AE}" pid="5" name="MYENTSOE_PublicType">
    <vt:lpwstr>1;#Extranet|922fc1ba-0c8d-4fbf-b30d-83722d0f30f2</vt:lpwstr>
  </property>
  <property fmtid="{D5CDD505-2E9C-101B-9397-08002B2CF9AE}" pid="6" name="MYENTSOE_Classification3">
    <vt:lpwstr/>
  </property>
  <property fmtid="{D5CDD505-2E9C-101B-9397-08002B2CF9AE}" pid="7" name="MYENTSOE_SharingType">
    <vt:lpwstr>3;#Private|dfe2726a-d7c6-4ddf-bdde-4ca133caf27d</vt:lpwstr>
  </property>
  <property fmtid="{D5CDD505-2E9C-101B-9397-08002B2CF9AE}" pid="8" name="MYENTSOE_Classification4">
    <vt:lpwstr/>
  </property>
  <property fmtid="{D5CDD505-2E9C-101B-9397-08002B2CF9AE}" pid="9" name="MYENTSOE_Section">
    <vt:lpwstr>2;#Board|6cf52795-9928-4b7b-a6e8-b4c224a978ea</vt:lpwstr>
  </property>
  <property fmtid="{D5CDD505-2E9C-101B-9397-08002B2CF9AE}" pid="10" name="MYENTSOE_Classification1">
    <vt:lpwstr/>
  </property>
  <property fmtid="{D5CDD505-2E9C-101B-9397-08002B2CF9AE}" pid="11" name="MYENTSOE_DataClassification">
    <vt:lpwstr/>
  </property>
  <property fmtid="{D5CDD505-2E9C-101B-9397-08002B2CF9AE}" pid="12" name="TaxKeyword">
    <vt:lpwstr>8;#ENTSO-E PowerPoint|994f9415-6f7d-44d8-a36e-84b8cc0b8de4</vt:lpwstr>
  </property>
  <property fmtid="{D5CDD505-2E9C-101B-9397-08002B2CF9AE}" pid="13" name="Confidentiality">
    <vt:lpwstr/>
  </property>
  <property fmtid="{D5CDD505-2E9C-101B-9397-08002B2CF9AE}" pid="14" name="Document_x0020_Category">
    <vt:lpwstr/>
  </property>
  <property fmtid="{D5CDD505-2E9C-101B-9397-08002B2CF9AE}" pid="15" name="MediaServiceImageTags">
    <vt:lpwstr/>
  </property>
  <property fmtid="{D5CDD505-2E9C-101B-9397-08002B2CF9AE}" pid="16" name="MSIP_Label_26326a25-05b5-4156-bd4d-89acce8cd3b1_Enabled">
    <vt:lpwstr>true</vt:lpwstr>
  </property>
  <property fmtid="{D5CDD505-2E9C-101B-9397-08002B2CF9AE}" pid="17" name="MSIP_Label_26326a25-05b5-4156-bd4d-89acce8cd3b1_Method">
    <vt:lpwstr>Standard</vt:lpwstr>
  </property>
  <property fmtid="{D5CDD505-2E9C-101B-9397-08002B2CF9AE}" pid="18" name="MSIP_Label_26326a25-05b5-4156-bd4d-89acce8cd3b1_Name">
    <vt:lpwstr>Open within ENTSO-E</vt:lpwstr>
  </property>
  <property fmtid="{D5CDD505-2E9C-101B-9397-08002B2CF9AE}" pid="19" name="MSIP_Label_26326a25-05b5-4156-bd4d-89acce8cd3b1_SiteId">
    <vt:lpwstr>7ffbeccf-0c1b-496c-8978-89209c2d375d</vt:lpwstr>
  </property>
  <property fmtid="{D5CDD505-2E9C-101B-9397-08002B2CF9AE}" pid="20" name="MSIP_Label_26326a25-05b5-4156-bd4d-89acce8cd3b1_ActionId">
    <vt:lpwstr>20491f35-7bce-4a3b-af11-65302c49468b</vt:lpwstr>
  </property>
  <property fmtid="{D5CDD505-2E9C-101B-9397-08002B2CF9AE}" pid="21" name="MSIP_Label_26326a25-05b5-4156-bd4d-89acce8cd3b1_ContentBits">
    <vt:lpwstr>0</vt:lpwstr>
  </property>
  <property fmtid="{D5CDD505-2E9C-101B-9397-08002B2CF9AE}" pid="22" name="MSIP_Label_26326a25-05b5-4156-bd4d-89acce8cd3b1_Tag">
    <vt:lpwstr>10, 3, 0, 2</vt:lpwstr>
  </property>
  <property fmtid="{D5CDD505-2E9C-101B-9397-08002B2CF9AE}" pid="23" name="Document Category">
    <vt:lpwstr/>
  </property>
  <property fmtid="{D5CDD505-2E9C-101B-9397-08002B2CF9AE}" pid="24" name="MSIP_Label_26326a25-05b5-4156-bd4d-89acce8cd3b1_SetDate">
    <vt:lpwstr>2026-04-15T08:40:42Z</vt:lpwstr>
  </property>
</Properties>
</file>